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309" r:id="rId2"/>
    <p:sldId id="353" r:id="rId3"/>
    <p:sldId id="347" r:id="rId4"/>
    <p:sldId id="372" r:id="rId5"/>
    <p:sldId id="351" r:id="rId6"/>
    <p:sldId id="355" r:id="rId7"/>
    <p:sldId id="357" r:id="rId8"/>
    <p:sldId id="358" r:id="rId9"/>
    <p:sldId id="359" r:id="rId10"/>
    <p:sldId id="361" r:id="rId11"/>
    <p:sldId id="363" r:id="rId12"/>
    <p:sldId id="365" r:id="rId13"/>
    <p:sldId id="366" r:id="rId14"/>
    <p:sldId id="364" r:id="rId15"/>
    <p:sldId id="371" r:id="rId16"/>
    <p:sldId id="342" r:id="rId17"/>
  </p:sldIdLst>
  <p:sldSz cx="12192000" cy="6858000"/>
  <p:notesSz cx="6735763" cy="9799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FF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1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2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0A591B-7512-4BF3-93A9-4D9953E28000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6C7099-B79F-44AE-9F87-64363B7B0033}">
      <dgm:prSet custT="1"/>
      <dgm:spPr/>
      <dgm:t>
        <a:bodyPr/>
        <a:lstStyle/>
        <a:p>
          <a:pPr algn="ctr" rtl="0"/>
          <a:r>
            <a:rPr lang="ka-GE" sz="2800" b="1" dirty="0" smtClean="0"/>
            <a:t>მიზანი</a:t>
          </a:r>
          <a:endParaRPr lang="en-US" sz="2800" b="1" dirty="0"/>
        </a:p>
      </dgm:t>
    </dgm:pt>
    <dgm:pt modelId="{D6CBFD34-4521-4CAA-BC55-9BF31E562004}" type="parTrans" cxnId="{459D118A-7F88-4502-B7DB-3C7B32A7DB59}">
      <dgm:prSet/>
      <dgm:spPr/>
      <dgm:t>
        <a:bodyPr/>
        <a:lstStyle/>
        <a:p>
          <a:endParaRPr lang="en-US"/>
        </a:p>
      </dgm:t>
    </dgm:pt>
    <dgm:pt modelId="{870D2B98-DA25-42D2-B632-3B3EE0BB78CB}" type="sibTrans" cxnId="{459D118A-7F88-4502-B7DB-3C7B32A7DB59}">
      <dgm:prSet/>
      <dgm:spPr/>
      <dgm:t>
        <a:bodyPr/>
        <a:lstStyle/>
        <a:p>
          <a:endParaRPr lang="en-US"/>
        </a:p>
      </dgm:t>
    </dgm:pt>
    <dgm:pt modelId="{AA0B8478-D721-42D1-A30E-A8AEFB7019AC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 rtl="0"/>
          <a:r>
            <a:rPr lang="ka-GE" sz="1800" b="0" dirty="0" smtClean="0"/>
            <a:t>შენობების ენერგოეფექტურობის გაზრდის ხელშეწყობა ევროკავშირში, </a:t>
          </a:r>
          <a:r>
            <a:rPr lang="ka-GE" sz="1800" dirty="0" smtClean="0"/>
            <a:t>კლიმატური და ადგილობრივი პირობების, ასევე შიდა კლიმატური გარემოსა და ხარჯ-ეფექტიანობის </a:t>
          </a:r>
          <a:r>
            <a:rPr lang="ka-GE" sz="1800" b="0" dirty="0" smtClean="0"/>
            <a:t>გათვალისწინებით </a:t>
          </a:r>
          <a:endParaRPr lang="en-US" sz="1800" b="0" dirty="0"/>
        </a:p>
      </dgm:t>
    </dgm:pt>
    <dgm:pt modelId="{961B232F-C7EB-47AF-8198-3DF0F61A98F8}" type="parTrans" cxnId="{DFB1371B-E194-4AD2-95D9-8FEADC4859BA}">
      <dgm:prSet/>
      <dgm:spPr/>
      <dgm:t>
        <a:bodyPr/>
        <a:lstStyle/>
        <a:p>
          <a:endParaRPr lang="en-US"/>
        </a:p>
      </dgm:t>
    </dgm:pt>
    <dgm:pt modelId="{F2647962-5B63-409B-8847-A79DF0F39F39}" type="sibTrans" cxnId="{DFB1371B-E194-4AD2-95D9-8FEADC4859BA}">
      <dgm:prSet/>
      <dgm:spPr/>
      <dgm:t>
        <a:bodyPr/>
        <a:lstStyle/>
        <a:p>
          <a:endParaRPr lang="en-US"/>
        </a:p>
      </dgm:t>
    </dgm:pt>
    <dgm:pt modelId="{6046E2A8-DBFE-4C4C-98C6-9D546EBAF6FC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 rtl="0"/>
          <a:endParaRPr lang="en-US" sz="2400" i="1" dirty="0"/>
        </a:p>
      </dgm:t>
    </dgm:pt>
    <dgm:pt modelId="{4F69FC59-441C-48E2-919E-58D28BDA8118}" type="sibTrans" cxnId="{F1C5FA6F-1AE1-40F0-B0D5-1F032B86FC4E}">
      <dgm:prSet/>
      <dgm:spPr/>
      <dgm:t>
        <a:bodyPr/>
        <a:lstStyle/>
        <a:p>
          <a:endParaRPr lang="en-US"/>
        </a:p>
      </dgm:t>
    </dgm:pt>
    <dgm:pt modelId="{4BA7CBB2-5683-4EB6-9FD9-C9C35B4C0CD1}" type="parTrans" cxnId="{F1C5FA6F-1AE1-40F0-B0D5-1F032B86FC4E}">
      <dgm:prSet/>
      <dgm:spPr/>
      <dgm:t>
        <a:bodyPr/>
        <a:lstStyle/>
        <a:p>
          <a:endParaRPr lang="en-US"/>
        </a:p>
      </dgm:t>
    </dgm:pt>
    <dgm:pt modelId="{957DAE88-5F57-4ED3-88E2-1BA82F7B50BF}" type="pres">
      <dgm:prSet presAssocID="{850A591B-7512-4BF3-93A9-4D9953E2800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C7C625-0973-44F1-AFD4-811EA62C2010}" type="pres">
      <dgm:prSet presAssocID="{596C7099-B79F-44AE-9F87-64363B7B0033}" presName="parentText" presStyleLbl="node1" presStyleIdx="0" presStyleCnt="1" custScaleX="102673" custScaleY="328206" custLinFactNeighborX="2333" custLinFactNeighborY="-356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DEB4E6-9CE4-41DF-8BE2-398F693DDFD7}" type="pres">
      <dgm:prSet presAssocID="{596C7099-B79F-44AE-9F87-64363B7B0033}" presName="childText" presStyleLbl="revTx" presStyleIdx="0" presStyleCnt="1" custScaleY="1568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3BA7EB-4FD2-4E2F-A61C-0C6ACD941AEB}" type="presOf" srcId="{6046E2A8-DBFE-4C4C-98C6-9D546EBAF6FC}" destId="{53DEB4E6-9CE4-41DF-8BE2-398F693DDFD7}" srcOrd="0" destOrd="1" presId="urn:microsoft.com/office/officeart/2005/8/layout/vList2"/>
    <dgm:cxn modelId="{459D118A-7F88-4502-B7DB-3C7B32A7DB59}" srcId="{850A591B-7512-4BF3-93A9-4D9953E28000}" destId="{596C7099-B79F-44AE-9F87-64363B7B0033}" srcOrd="0" destOrd="0" parTransId="{D6CBFD34-4521-4CAA-BC55-9BF31E562004}" sibTransId="{870D2B98-DA25-42D2-B632-3B3EE0BB78CB}"/>
    <dgm:cxn modelId="{8760D38C-E479-4565-9B47-6EFE925E8105}" type="presOf" srcId="{AA0B8478-D721-42D1-A30E-A8AEFB7019AC}" destId="{53DEB4E6-9CE4-41DF-8BE2-398F693DDFD7}" srcOrd="0" destOrd="0" presId="urn:microsoft.com/office/officeart/2005/8/layout/vList2"/>
    <dgm:cxn modelId="{F47BC25E-03C8-415B-B05E-5E3DEDE6D3F7}" type="presOf" srcId="{850A591B-7512-4BF3-93A9-4D9953E28000}" destId="{957DAE88-5F57-4ED3-88E2-1BA82F7B50BF}" srcOrd="0" destOrd="0" presId="urn:microsoft.com/office/officeart/2005/8/layout/vList2"/>
    <dgm:cxn modelId="{F1C5FA6F-1AE1-40F0-B0D5-1F032B86FC4E}" srcId="{596C7099-B79F-44AE-9F87-64363B7B0033}" destId="{6046E2A8-DBFE-4C4C-98C6-9D546EBAF6FC}" srcOrd="1" destOrd="0" parTransId="{4BA7CBB2-5683-4EB6-9FD9-C9C35B4C0CD1}" sibTransId="{4F69FC59-441C-48E2-919E-58D28BDA8118}"/>
    <dgm:cxn modelId="{98315484-B144-40D5-91B2-62C7D80507DE}" type="presOf" srcId="{596C7099-B79F-44AE-9F87-64363B7B0033}" destId="{B0C7C625-0973-44F1-AFD4-811EA62C2010}" srcOrd="0" destOrd="0" presId="urn:microsoft.com/office/officeart/2005/8/layout/vList2"/>
    <dgm:cxn modelId="{DFB1371B-E194-4AD2-95D9-8FEADC4859BA}" srcId="{596C7099-B79F-44AE-9F87-64363B7B0033}" destId="{AA0B8478-D721-42D1-A30E-A8AEFB7019AC}" srcOrd="0" destOrd="0" parTransId="{961B232F-C7EB-47AF-8198-3DF0F61A98F8}" sibTransId="{F2647962-5B63-409B-8847-A79DF0F39F39}"/>
    <dgm:cxn modelId="{5EEB5244-9385-4661-B322-3FFC24296830}" type="presParOf" srcId="{957DAE88-5F57-4ED3-88E2-1BA82F7B50BF}" destId="{B0C7C625-0973-44F1-AFD4-811EA62C2010}" srcOrd="0" destOrd="0" presId="urn:microsoft.com/office/officeart/2005/8/layout/vList2"/>
    <dgm:cxn modelId="{25338D97-CB1E-48BD-9980-946B9548009F}" type="presParOf" srcId="{957DAE88-5F57-4ED3-88E2-1BA82F7B50BF}" destId="{53DEB4E6-9CE4-41DF-8BE2-398F693DDFD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0F22DC5-8D15-4311-85E3-6F98F4069218}" type="doc">
      <dgm:prSet loTypeId="urn:microsoft.com/office/officeart/2008/layout/LinedLis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21CE31-A86F-4558-9E92-F99406F1A3FA}">
      <dgm:prSet custT="1"/>
      <dgm:spPr/>
      <dgm:t>
        <a:bodyPr/>
        <a:lstStyle/>
        <a:p>
          <a:pPr rtl="0"/>
          <a:r>
            <a:rPr lang="en-US" sz="1600" dirty="0" smtClean="0">
              <a:solidFill>
                <a:srgbClr val="002060"/>
              </a:solidFill>
            </a:rPr>
            <a:t>ტექნიკური სამშენებლო სისტემების მიერ ენერგიის მოხმარების ოპტიმიზაციის მიზნით</a:t>
          </a:r>
          <a:r>
            <a:rPr lang="ka-GE" sz="1600" dirty="0" smtClean="0">
              <a:solidFill>
                <a:srgbClr val="002060"/>
              </a:solidFill>
            </a:rPr>
            <a:t>, შემუშავდეს შესაბამისი მოთხოვნები (დამონტაჟება არსებულ შენობებში)</a:t>
          </a:r>
          <a:endParaRPr lang="en-US" sz="1600" b="0" dirty="0">
            <a:solidFill>
              <a:srgbClr val="002060"/>
            </a:solidFill>
          </a:endParaRPr>
        </a:p>
      </dgm:t>
    </dgm:pt>
    <dgm:pt modelId="{E829C206-6C90-4708-8342-29935916AD90}" type="parTrans" cxnId="{59BD7648-637D-4040-936B-FCF41DEAD29C}">
      <dgm:prSet/>
      <dgm:spPr/>
      <dgm:t>
        <a:bodyPr/>
        <a:lstStyle/>
        <a:p>
          <a:endParaRPr lang="en-US"/>
        </a:p>
      </dgm:t>
    </dgm:pt>
    <dgm:pt modelId="{572D2B33-F01D-4894-9AFD-549E57D7091C}" type="sibTrans" cxnId="{59BD7648-637D-4040-936B-FCF41DEAD29C}">
      <dgm:prSet/>
      <dgm:spPr/>
      <dgm:t>
        <a:bodyPr/>
        <a:lstStyle/>
        <a:p>
          <a:endParaRPr lang="en-US"/>
        </a:p>
      </dgm:t>
    </dgm:pt>
    <dgm:pt modelId="{2C1AD85D-27DE-466E-BEBD-048570C1CF10}">
      <dgm:prSet custT="1"/>
      <dgm:spPr/>
      <dgm:t>
        <a:bodyPr/>
        <a:lstStyle/>
        <a:p>
          <a:pPr rtl="0"/>
          <a:r>
            <a:rPr lang="ka-GE" sz="1600" dirty="0" smtClean="0">
              <a:solidFill>
                <a:srgbClr val="002060"/>
              </a:solidFill>
              <a:latin typeface="+mn-lt"/>
            </a:rPr>
            <a:t>მოთხოვნები უნდა ეხებოდეს სულ ცოტა შემდეგ ნაწილებს:</a:t>
          </a:r>
        </a:p>
        <a:p>
          <a:pPr rtl="0"/>
          <a:r>
            <a:rPr lang="en-US" sz="1600" dirty="0" smtClean="0">
              <a:solidFill>
                <a:srgbClr val="002060"/>
              </a:solidFill>
              <a:latin typeface="+mn-lt"/>
            </a:rPr>
            <a:t>(ა) გათბობის სისტემები;</a:t>
          </a:r>
        </a:p>
        <a:p>
          <a:r>
            <a:rPr lang="en-US" sz="1600" dirty="0" smtClean="0">
              <a:solidFill>
                <a:srgbClr val="002060"/>
              </a:solidFill>
              <a:latin typeface="+mn-lt"/>
            </a:rPr>
            <a:t>(ბ) ცხელი წყლის სისტემები;</a:t>
          </a:r>
        </a:p>
        <a:p>
          <a:r>
            <a:rPr lang="en-US" sz="1600" dirty="0" smtClean="0">
              <a:solidFill>
                <a:srgbClr val="002060"/>
              </a:solidFill>
              <a:latin typeface="+mn-lt"/>
            </a:rPr>
            <a:t>(გ) კონდიცირების სისტემები;</a:t>
          </a:r>
        </a:p>
        <a:p>
          <a:r>
            <a:rPr lang="en-US" sz="1600" dirty="0" smtClean="0">
              <a:solidFill>
                <a:srgbClr val="002060"/>
              </a:solidFill>
              <a:latin typeface="+mn-lt"/>
            </a:rPr>
            <a:t>(დ) ვენტილაციის დიდი სისტემები;</a:t>
          </a:r>
        </a:p>
        <a:p>
          <a:r>
            <a:rPr lang="en-US" sz="1600" dirty="0" smtClean="0">
              <a:solidFill>
                <a:srgbClr val="002060"/>
              </a:solidFill>
              <a:latin typeface="+mn-lt"/>
            </a:rPr>
            <a:t>ან ასეთი სისტემების კომბინაცია.</a:t>
          </a:r>
          <a:endParaRPr lang="en-US" sz="1600" dirty="0">
            <a:solidFill>
              <a:srgbClr val="002060"/>
            </a:solidFill>
            <a:latin typeface="+mn-lt"/>
          </a:endParaRPr>
        </a:p>
      </dgm:t>
    </dgm:pt>
    <dgm:pt modelId="{F2C8356F-1C47-4EED-AAED-EA1255976C10}" type="parTrans" cxnId="{98267F32-7206-42A1-843A-8E5AD4516A95}">
      <dgm:prSet/>
      <dgm:spPr/>
      <dgm:t>
        <a:bodyPr/>
        <a:lstStyle/>
        <a:p>
          <a:endParaRPr lang="en-US"/>
        </a:p>
      </dgm:t>
    </dgm:pt>
    <dgm:pt modelId="{28EEB3BC-4C99-4A2E-A5BF-EEBC3A5F93A2}" type="sibTrans" cxnId="{98267F32-7206-42A1-843A-8E5AD4516A95}">
      <dgm:prSet/>
      <dgm:spPr/>
      <dgm:t>
        <a:bodyPr/>
        <a:lstStyle/>
        <a:p>
          <a:endParaRPr lang="en-US"/>
        </a:p>
      </dgm:t>
    </dgm:pt>
    <dgm:pt modelId="{83C7F3DB-2F19-4581-A9EB-20DF7174759D}">
      <dgm:prSet custT="1"/>
      <dgm:spPr/>
      <dgm:t>
        <a:bodyPr/>
        <a:lstStyle/>
        <a:p>
          <a:pPr rtl="0"/>
          <a:r>
            <a:rPr lang="ka-GE" sz="1800" b="0" dirty="0" smtClean="0">
              <a:solidFill>
                <a:srgbClr val="002060"/>
              </a:solidFill>
            </a:rPr>
            <a:t>წახალისდეს ჭკვიანი მრიცხველების გამოყენება  შენობის აშენების ან კაპიტალური რემონტისას</a:t>
          </a:r>
          <a:r>
            <a:rPr lang="ka-GE" sz="1800" b="1" dirty="0" smtClean="0">
              <a:solidFill>
                <a:srgbClr val="002060"/>
              </a:solidFill>
            </a:rPr>
            <a:t> </a:t>
          </a:r>
          <a:endParaRPr lang="en-US" sz="1800" dirty="0">
            <a:solidFill>
              <a:srgbClr val="002060"/>
            </a:solidFill>
          </a:endParaRPr>
        </a:p>
      </dgm:t>
    </dgm:pt>
    <dgm:pt modelId="{E6749F21-0D7A-4814-AD36-E98779AC6027}" type="parTrans" cxnId="{EF4F54DF-E6FD-4A97-B97D-5E862225253D}">
      <dgm:prSet/>
      <dgm:spPr/>
      <dgm:t>
        <a:bodyPr/>
        <a:lstStyle/>
        <a:p>
          <a:endParaRPr lang="en-US"/>
        </a:p>
      </dgm:t>
    </dgm:pt>
    <dgm:pt modelId="{1F1378D5-65B1-466C-A194-7156771E6803}" type="sibTrans" cxnId="{EF4F54DF-E6FD-4A97-B97D-5E862225253D}">
      <dgm:prSet/>
      <dgm:spPr/>
      <dgm:t>
        <a:bodyPr/>
        <a:lstStyle/>
        <a:p>
          <a:endParaRPr lang="en-US"/>
        </a:p>
      </dgm:t>
    </dgm:pt>
    <dgm:pt modelId="{49077953-710B-432B-986F-82CB56E81F47}">
      <dgm:prSet custT="1"/>
      <dgm:spPr/>
      <dgm:t>
        <a:bodyPr/>
        <a:lstStyle/>
        <a:p>
          <a:pPr rtl="0"/>
          <a:endParaRPr lang="en-US" sz="3200" dirty="0">
            <a:solidFill>
              <a:srgbClr val="002060"/>
            </a:solidFill>
          </a:endParaRPr>
        </a:p>
      </dgm:t>
    </dgm:pt>
    <dgm:pt modelId="{5073BA5C-3E2A-4CAE-A640-FD06AB4EBB5A}" type="sibTrans" cxnId="{6336455C-1F57-4885-9539-5E966F7C63F4}">
      <dgm:prSet/>
      <dgm:spPr/>
      <dgm:t>
        <a:bodyPr/>
        <a:lstStyle/>
        <a:p>
          <a:endParaRPr lang="en-US"/>
        </a:p>
      </dgm:t>
    </dgm:pt>
    <dgm:pt modelId="{137DF0B3-8063-4CF0-B983-1C2525751958}" type="parTrans" cxnId="{6336455C-1F57-4885-9539-5E966F7C63F4}">
      <dgm:prSet/>
      <dgm:spPr/>
      <dgm:t>
        <a:bodyPr/>
        <a:lstStyle/>
        <a:p>
          <a:endParaRPr lang="en-US"/>
        </a:p>
      </dgm:t>
    </dgm:pt>
    <dgm:pt modelId="{8BD7E1EB-4E7E-4D92-8796-A2BC0AF4E701}" type="pres">
      <dgm:prSet presAssocID="{D0F22DC5-8D15-4311-85E3-6F98F406921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907634E-4291-4B92-8155-6DF84D08BDA5}" type="pres">
      <dgm:prSet presAssocID="{49077953-710B-432B-986F-82CB56E81F47}" presName="thickLine" presStyleLbl="alignNode1" presStyleIdx="0" presStyleCnt="1"/>
      <dgm:spPr/>
      <dgm:t>
        <a:bodyPr/>
        <a:lstStyle/>
        <a:p>
          <a:endParaRPr lang="en-US"/>
        </a:p>
      </dgm:t>
    </dgm:pt>
    <dgm:pt modelId="{1A2C8454-EE40-4FA5-8656-42E02A4A5144}" type="pres">
      <dgm:prSet presAssocID="{49077953-710B-432B-986F-82CB56E81F47}" presName="horz1" presStyleCnt="0"/>
      <dgm:spPr/>
      <dgm:t>
        <a:bodyPr/>
        <a:lstStyle/>
        <a:p>
          <a:endParaRPr lang="en-US"/>
        </a:p>
      </dgm:t>
    </dgm:pt>
    <dgm:pt modelId="{88BBAEAC-A923-48D2-BE7F-F1749996BF36}" type="pres">
      <dgm:prSet presAssocID="{49077953-710B-432B-986F-82CB56E81F47}" presName="tx1" presStyleLbl="revTx" presStyleIdx="0" presStyleCnt="4"/>
      <dgm:spPr/>
      <dgm:t>
        <a:bodyPr/>
        <a:lstStyle/>
        <a:p>
          <a:endParaRPr lang="en-US"/>
        </a:p>
      </dgm:t>
    </dgm:pt>
    <dgm:pt modelId="{45B9B00D-0BFE-4912-9E91-FEDF756E2AB7}" type="pres">
      <dgm:prSet presAssocID="{49077953-710B-432B-986F-82CB56E81F47}" presName="vert1" presStyleCnt="0"/>
      <dgm:spPr/>
      <dgm:t>
        <a:bodyPr/>
        <a:lstStyle/>
        <a:p>
          <a:endParaRPr lang="en-US"/>
        </a:p>
      </dgm:t>
    </dgm:pt>
    <dgm:pt modelId="{403FEBEF-760E-487F-BCC1-786DDCBC9799}" type="pres">
      <dgm:prSet presAssocID="{4A21CE31-A86F-4558-9E92-F99406F1A3FA}" presName="vertSpace2a" presStyleCnt="0"/>
      <dgm:spPr/>
      <dgm:t>
        <a:bodyPr/>
        <a:lstStyle/>
        <a:p>
          <a:endParaRPr lang="en-US"/>
        </a:p>
      </dgm:t>
    </dgm:pt>
    <dgm:pt modelId="{63D5DE5C-6EA1-4AE9-BCBB-BA95DC7F2678}" type="pres">
      <dgm:prSet presAssocID="{4A21CE31-A86F-4558-9E92-F99406F1A3FA}" presName="horz2" presStyleCnt="0"/>
      <dgm:spPr/>
      <dgm:t>
        <a:bodyPr/>
        <a:lstStyle/>
        <a:p>
          <a:endParaRPr lang="en-US"/>
        </a:p>
      </dgm:t>
    </dgm:pt>
    <dgm:pt modelId="{05936913-2369-460A-9203-9A6E231F7233}" type="pres">
      <dgm:prSet presAssocID="{4A21CE31-A86F-4558-9E92-F99406F1A3FA}" presName="horzSpace2" presStyleCnt="0"/>
      <dgm:spPr/>
      <dgm:t>
        <a:bodyPr/>
        <a:lstStyle/>
        <a:p>
          <a:endParaRPr lang="en-US"/>
        </a:p>
      </dgm:t>
    </dgm:pt>
    <dgm:pt modelId="{770D7AD9-DF46-4C1E-B738-749F607D2700}" type="pres">
      <dgm:prSet presAssocID="{4A21CE31-A86F-4558-9E92-F99406F1A3FA}" presName="tx2" presStyleLbl="revTx" presStyleIdx="1" presStyleCnt="4" custScaleX="125818" custScaleY="32020"/>
      <dgm:spPr/>
      <dgm:t>
        <a:bodyPr/>
        <a:lstStyle/>
        <a:p>
          <a:endParaRPr lang="en-US"/>
        </a:p>
      </dgm:t>
    </dgm:pt>
    <dgm:pt modelId="{81F76C12-DC29-42CC-BFA2-DFBCEE6E1FA5}" type="pres">
      <dgm:prSet presAssocID="{4A21CE31-A86F-4558-9E92-F99406F1A3FA}" presName="vert2" presStyleCnt="0"/>
      <dgm:spPr/>
      <dgm:t>
        <a:bodyPr/>
        <a:lstStyle/>
        <a:p>
          <a:endParaRPr lang="en-US"/>
        </a:p>
      </dgm:t>
    </dgm:pt>
    <dgm:pt modelId="{75C8331D-B533-4060-AB12-483888371F58}" type="pres">
      <dgm:prSet presAssocID="{4A21CE31-A86F-4558-9E92-F99406F1A3FA}" presName="thinLine2b" presStyleLbl="callout" presStyleIdx="0" presStyleCnt="3"/>
      <dgm:spPr/>
      <dgm:t>
        <a:bodyPr/>
        <a:lstStyle/>
        <a:p>
          <a:endParaRPr lang="en-US"/>
        </a:p>
      </dgm:t>
    </dgm:pt>
    <dgm:pt modelId="{CC07D5F8-EE62-4CBC-B262-25A178CF8269}" type="pres">
      <dgm:prSet presAssocID="{4A21CE31-A86F-4558-9E92-F99406F1A3FA}" presName="vertSpace2b" presStyleCnt="0"/>
      <dgm:spPr/>
      <dgm:t>
        <a:bodyPr/>
        <a:lstStyle/>
        <a:p>
          <a:endParaRPr lang="en-US"/>
        </a:p>
      </dgm:t>
    </dgm:pt>
    <dgm:pt modelId="{5C167408-68B3-41FE-8DDF-BC0DBDC52F6F}" type="pres">
      <dgm:prSet presAssocID="{2C1AD85D-27DE-466E-BEBD-048570C1CF10}" presName="horz2" presStyleCnt="0"/>
      <dgm:spPr/>
      <dgm:t>
        <a:bodyPr/>
        <a:lstStyle/>
        <a:p>
          <a:endParaRPr lang="en-US"/>
        </a:p>
      </dgm:t>
    </dgm:pt>
    <dgm:pt modelId="{027EDDE2-F76E-436E-8438-246AB8B22C9E}" type="pres">
      <dgm:prSet presAssocID="{2C1AD85D-27DE-466E-BEBD-048570C1CF10}" presName="horzSpace2" presStyleCnt="0"/>
      <dgm:spPr/>
      <dgm:t>
        <a:bodyPr/>
        <a:lstStyle/>
        <a:p>
          <a:endParaRPr lang="en-US"/>
        </a:p>
      </dgm:t>
    </dgm:pt>
    <dgm:pt modelId="{74145DD7-CB95-4F60-8EAA-3468DE01D22A}" type="pres">
      <dgm:prSet presAssocID="{2C1AD85D-27DE-466E-BEBD-048570C1CF10}" presName="tx2" presStyleLbl="revTx" presStyleIdx="2" presStyleCnt="4" custScaleX="121970" custScaleY="54686"/>
      <dgm:spPr/>
      <dgm:t>
        <a:bodyPr/>
        <a:lstStyle/>
        <a:p>
          <a:endParaRPr lang="en-US"/>
        </a:p>
      </dgm:t>
    </dgm:pt>
    <dgm:pt modelId="{554C456F-353F-4ECA-8361-A08111B373DC}" type="pres">
      <dgm:prSet presAssocID="{2C1AD85D-27DE-466E-BEBD-048570C1CF10}" presName="vert2" presStyleCnt="0"/>
      <dgm:spPr/>
      <dgm:t>
        <a:bodyPr/>
        <a:lstStyle/>
        <a:p>
          <a:endParaRPr lang="en-US"/>
        </a:p>
      </dgm:t>
    </dgm:pt>
    <dgm:pt modelId="{669286EB-3CFB-402B-A636-0F9CEAF81C8F}" type="pres">
      <dgm:prSet presAssocID="{2C1AD85D-27DE-466E-BEBD-048570C1CF10}" presName="thinLine2b" presStyleLbl="callout" presStyleIdx="1" presStyleCnt="3"/>
      <dgm:spPr/>
      <dgm:t>
        <a:bodyPr/>
        <a:lstStyle/>
        <a:p>
          <a:endParaRPr lang="en-US"/>
        </a:p>
      </dgm:t>
    </dgm:pt>
    <dgm:pt modelId="{FD6B954F-ADC0-48E6-A070-4D33968D8A74}" type="pres">
      <dgm:prSet presAssocID="{2C1AD85D-27DE-466E-BEBD-048570C1CF10}" presName="vertSpace2b" presStyleCnt="0"/>
      <dgm:spPr/>
      <dgm:t>
        <a:bodyPr/>
        <a:lstStyle/>
        <a:p>
          <a:endParaRPr lang="en-US"/>
        </a:p>
      </dgm:t>
    </dgm:pt>
    <dgm:pt modelId="{190EBCC7-1F87-4F8A-A41C-EDBB0971F44D}" type="pres">
      <dgm:prSet presAssocID="{83C7F3DB-2F19-4581-A9EB-20DF7174759D}" presName="horz2" presStyleCnt="0"/>
      <dgm:spPr/>
      <dgm:t>
        <a:bodyPr/>
        <a:lstStyle/>
        <a:p>
          <a:endParaRPr lang="en-US"/>
        </a:p>
      </dgm:t>
    </dgm:pt>
    <dgm:pt modelId="{78B3AD0C-D11C-47D6-B610-0FB3554E8C97}" type="pres">
      <dgm:prSet presAssocID="{83C7F3DB-2F19-4581-A9EB-20DF7174759D}" presName="horzSpace2" presStyleCnt="0"/>
      <dgm:spPr/>
      <dgm:t>
        <a:bodyPr/>
        <a:lstStyle/>
        <a:p>
          <a:endParaRPr lang="en-US"/>
        </a:p>
      </dgm:t>
    </dgm:pt>
    <dgm:pt modelId="{1E40A9A3-CCAC-42AB-A2E3-0D06C221541C}" type="pres">
      <dgm:prSet presAssocID="{83C7F3DB-2F19-4581-A9EB-20DF7174759D}" presName="tx2" presStyleLbl="revTx" presStyleIdx="3" presStyleCnt="4" custScaleX="133963" custScaleY="22516"/>
      <dgm:spPr/>
      <dgm:t>
        <a:bodyPr/>
        <a:lstStyle/>
        <a:p>
          <a:endParaRPr lang="en-US"/>
        </a:p>
      </dgm:t>
    </dgm:pt>
    <dgm:pt modelId="{5FA9A4F7-7F1E-4724-A8C0-D6148B20CF9B}" type="pres">
      <dgm:prSet presAssocID="{83C7F3DB-2F19-4581-A9EB-20DF7174759D}" presName="vert2" presStyleCnt="0"/>
      <dgm:spPr/>
      <dgm:t>
        <a:bodyPr/>
        <a:lstStyle/>
        <a:p>
          <a:endParaRPr lang="en-US"/>
        </a:p>
      </dgm:t>
    </dgm:pt>
    <dgm:pt modelId="{10138C78-4F9F-4706-9577-5F62A862CFB6}" type="pres">
      <dgm:prSet presAssocID="{83C7F3DB-2F19-4581-A9EB-20DF7174759D}" presName="thinLine2b" presStyleLbl="callout" presStyleIdx="2" presStyleCnt="3"/>
      <dgm:spPr/>
      <dgm:t>
        <a:bodyPr/>
        <a:lstStyle/>
        <a:p>
          <a:endParaRPr lang="en-US"/>
        </a:p>
      </dgm:t>
    </dgm:pt>
    <dgm:pt modelId="{11EFADBC-4DB5-4240-826C-FECB573F335C}" type="pres">
      <dgm:prSet presAssocID="{83C7F3DB-2F19-4581-A9EB-20DF7174759D}" presName="vertSpace2b" presStyleCnt="0"/>
      <dgm:spPr/>
      <dgm:t>
        <a:bodyPr/>
        <a:lstStyle/>
        <a:p>
          <a:endParaRPr lang="en-US"/>
        </a:p>
      </dgm:t>
    </dgm:pt>
  </dgm:ptLst>
  <dgm:cxnLst>
    <dgm:cxn modelId="{59BD7648-637D-4040-936B-FCF41DEAD29C}" srcId="{49077953-710B-432B-986F-82CB56E81F47}" destId="{4A21CE31-A86F-4558-9E92-F99406F1A3FA}" srcOrd="0" destOrd="0" parTransId="{E829C206-6C90-4708-8342-29935916AD90}" sibTransId="{572D2B33-F01D-4894-9AFD-549E57D7091C}"/>
    <dgm:cxn modelId="{558B0489-6E99-4090-AFFD-433D877FF67C}" type="presOf" srcId="{2C1AD85D-27DE-466E-BEBD-048570C1CF10}" destId="{74145DD7-CB95-4F60-8EAA-3468DE01D22A}" srcOrd="0" destOrd="0" presId="urn:microsoft.com/office/officeart/2008/layout/LinedList"/>
    <dgm:cxn modelId="{06B67550-B0A1-4202-9568-C6CD218A2AFB}" type="presOf" srcId="{D0F22DC5-8D15-4311-85E3-6F98F4069218}" destId="{8BD7E1EB-4E7E-4D92-8796-A2BC0AF4E701}" srcOrd="0" destOrd="0" presId="urn:microsoft.com/office/officeart/2008/layout/LinedList"/>
    <dgm:cxn modelId="{EF4F54DF-E6FD-4A97-B97D-5E862225253D}" srcId="{49077953-710B-432B-986F-82CB56E81F47}" destId="{83C7F3DB-2F19-4581-A9EB-20DF7174759D}" srcOrd="2" destOrd="0" parTransId="{E6749F21-0D7A-4814-AD36-E98779AC6027}" sibTransId="{1F1378D5-65B1-466C-A194-7156771E6803}"/>
    <dgm:cxn modelId="{48789FEB-2135-4009-9CE9-A7796C166848}" type="presOf" srcId="{49077953-710B-432B-986F-82CB56E81F47}" destId="{88BBAEAC-A923-48D2-BE7F-F1749996BF36}" srcOrd="0" destOrd="0" presId="urn:microsoft.com/office/officeart/2008/layout/LinedList"/>
    <dgm:cxn modelId="{64C7D1E6-2138-492A-B117-8AB26A11B01A}" type="presOf" srcId="{4A21CE31-A86F-4558-9E92-F99406F1A3FA}" destId="{770D7AD9-DF46-4C1E-B738-749F607D2700}" srcOrd="0" destOrd="0" presId="urn:microsoft.com/office/officeart/2008/layout/LinedList"/>
    <dgm:cxn modelId="{98267F32-7206-42A1-843A-8E5AD4516A95}" srcId="{49077953-710B-432B-986F-82CB56E81F47}" destId="{2C1AD85D-27DE-466E-BEBD-048570C1CF10}" srcOrd="1" destOrd="0" parTransId="{F2C8356F-1C47-4EED-AAED-EA1255976C10}" sibTransId="{28EEB3BC-4C99-4A2E-A5BF-EEBC3A5F93A2}"/>
    <dgm:cxn modelId="{6336455C-1F57-4885-9539-5E966F7C63F4}" srcId="{D0F22DC5-8D15-4311-85E3-6F98F4069218}" destId="{49077953-710B-432B-986F-82CB56E81F47}" srcOrd="0" destOrd="0" parTransId="{137DF0B3-8063-4CF0-B983-1C2525751958}" sibTransId="{5073BA5C-3E2A-4CAE-A640-FD06AB4EBB5A}"/>
    <dgm:cxn modelId="{187CA4E5-9D07-4E1C-A660-D0CE2F462D71}" type="presOf" srcId="{83C7F3DB-2F19-4581-A9EB-20DF7174759D}" destId="{1E40A9A3-CCAC-42AB-A2E3-0D06C221541C}" srcOrd="0" destOrd="0" presId="urn:microsoft.com/office/officeart/2008/layout/LinedList"/>
    <dgm:cxn modelId="{BDF3DEE5-0B92-463B-95AC-A68692076E0C}" type="presParOf" srcId="{8BD7E1EB-4E7E-4D92-8796-A2BC0AF4E701}" destId="{6907634E-4291-4B92-8155-6DF84D08BDA5}" srcOrd="0" destOrd="0" presId="urn:microsoft.com/office/officeart/2008/layout/LinedList"/>
    <dgm:cxn modelId="{FC904B63-048F-483D-898F-0435F2E09FE8}" type="presParOf" srcId="{8BD7E1EB-4E7E-4D92-8796-A2BC0AF4E701}" destId="{1A2C8454-EE40-4FA5-8656-42E02A4A5144}" srcOrd="1" destOrd="0" presId="urn:microsoft.com/office/officeart/2008/layout/LinedList"/>
    <dgm:cxn modelId="{4B16CDBA-8A77-4C06-B059-3F169B0802B6}" type="presParOf" srcId="{1A2C8454-EE40-4FA5-8656-42E02A4A5144}" destId="{88BBAEAC-A923-48D2-BE7F-F1749996BF36}" srcOrd="0" destOrd="0" presId="urn:microsoft.com/office/officeart/2008/layout/LinedList"/>
    <dgm:cxn modelId="{7DE96B17-6691-43DD-B9E0-C8BCB3E4CEE4}" type="presParOf" srcId="{1A2C8454-EE40-4FA5-8656-42E02A4A5144}" destId="{45B9B00D-0BFE-4912-9E91-FEDF756E2AB7}" srcOrd="1" destOrd="0" presId="urn:microsoft.com/office/officeart/2008/layout/LinedList"/>
    <dgm:cxn modelId="{881BEA04-2114-48F0-AEFA-6108BCD57B1E}" type="presParOf" srcId="{45B9B00D-0BFE-4912-9E91-FEDF756E2AB7}" destId="{403FEBEF-760E-487F-BCC1-786DDCBC9799}" srcOrd="0" destOrd="0" presId="urn:microsoft.com/office/officeart/2008/layout/LinedList"/>
    <dgm:cxn modelId="{F4ED39C0-0671-41E7-B79C-13AD74E99DFA}" type="presParOf" srcId="{45B9B00D-0BFE-4912-9E91-FEDF756E2AB7}" destId="{63D5DE5C-6EA1-4AE9-BCBB-BA95DC7F2678}" srcOrd="1" destOrd="0" presId="urn:microsoft.com/office/officeart/2008/layout/LinedList"/>
    <dgm:cxn modelId="{0FB08343-578C-4FF6-8E1D-92A0A45C8A20}" type="presParOf" srcId="{63D5DE5C-6EA1-4AE9-BCBB-BA95DC7F2678}" destId="{05936913-2369-460A-9203-9A6E231F7233}" srcOrd="0" destOrd="0" presId="urn:microsoft.com/office/officeart/2008/layout/LinedList"/>
    <dgm:cxn modelId="{12D48AEA-6487-4F6F-9C34-F88324CEB5AA}" type="presParOf" srcId="{63D5DE5C-6EA1-4AE9-BCBB-BA95DC7F2678}" destId="{770D7AD9-DF46-4C1E-B738-749F607D2700}" srcOrd="1" destOrd="0" presId="urn:microsoft.com/office/officeart/2008/layout/LinedList"/>
    <dgm:cxn modelId="{EC441273-A809-4D2E-B1F1-28D25922CC5B}" type="presParOf" srcId="{63D5DE5C-6EA1-4AE9-BCBB-BA95DC7F2678}" destId="{81F76C12-DC29-42CC-BFA2-DFBCEE6E1FA5}" srcOrd="2" destOrd="0" presId="urn:microsoft.com/office/officeart/2008/layout/LinedList"/>
    <dgm:cxn modelId="{D259E099-1648-42B7-BE30-96B9099F6AD8}" type="presParOf" srcId="{45B9B00D-0BFE-4912-9E91-FEDF756E2AB7}" destId="{75C8331D-B533-4060-AB12-483888371F58}" srcOrd="2" destOrd="0" presId="urn:microsoft.com/office/officeart/2008/layout/LinedList"/>
    <dgm:cxn modelId="{D517C1FA-6AA8-4D00-AFDD-0FAD0D450E97}" type="presParOf" srcId="{45B9B00D-0BFE-4912-9E91-FEDF756E2AB7}" destId="{CC07D5F8-EE62-4CBC-B262-25A178CF8269}" srcOrd="3" destOrd="0" presId="urn:microsoft.com/office/officeart/2008/layout/LinedList"/>
    <dgm:cxn modelId="{2F639827-BB9E-4A33-BF4F-C3E98162E1A1}" type="presParOf" srcId="{45B9B00D-0BFE-4912-9E91-FEDF756E2AB7}" destId="{5C167408-68B3-41FE-8DDF-BC0DBDC52F6F}" srcOrd="4" destOrd="0" presId="urn:microsoft.com/office/officeart/2008/layout/LinedList"/>
    <dgm:cxn modelId="{1AA34ACB-0E46-4F4A-9772-EA0029DCB068}" type="presParOf" srcId="{5C167408-68B3-41FE-8DDF-BC0DBDC52F6F}" destId="{027EDDE2-F76E-436E-8438-246AB8B22C9E}" srcOrd="0" destOrd="0" presId="urn:microsoft.com/office/officeart/2008/layout/LinedList"/>
    <dgm:cxn modelId="{AD01275E-A585-4A75-93EE-39EAE4BE2FE9}" type="presParOf" srcId="{5C167408-68B3-41FE-8DDF-BC0DBDC52F6F}" destId="{74145DD7-CB95-4F60-8EAA-3468DE01D22A}" srcOrd="1" destOrd="0" presId="urn:microsoft.com/office/officeart/2008/layout/LinedList"/>
    <dgm:cxn modelId="{BD1FBC97-47DF-4BDA-A0B7-D14A83549EC5}" type="presParOf" srcId="{5C167408-68B3-41FE-8DDF-BC0DBDC52F6F}" destId="{554C456F-353F-4ECA-8361-A08111B373DC}" srcOrd="2" destOrd="0" presId="urn:microsoft.com/office/officeart/2008/layout/LinedList"/>
    <dgm:cxn modelId="{F7220E37-A424-4F10-9F23-281F16EE3DEB}" type="presParOf" srcId="{45B9B00D-0BFE-4912-9E91-FEDF756E2AB7}" destId="{669286EB-3CFB-402B-A636-0F9CEAF81C8F}" srcOrd="5" destOrd="0" presId="urn:microsoft.com/office/officeart/2008/layout/LinedList"/>
    <dgm:cxn modelId="{388D1611-7458-45AE-B563-59B1F04869D2}" type="presParOf" srcId="{45B9B00D-0BFE-4912-9E91-FEDF756E2AB7}" destId="{FD6B954F-ADC0-48E6-A070-4D33968D8A74}" srcOrd="6" destOrd="0" presId="urn:microsoft.com/office/officeart/2008/layout/LinedList"/>
    <dgm:cxn modelId="{0C2B6151-4326-4E30-8BF8-3D252D500430}" type="presParOf" srcId="{45B9B00D-0BFE-4912-9E91-FEDF756E2AB7}" destId="{190EBCC7-1F87-4F8A-A41C-EDBB0971F44D}" srcOrd="7" destOrd="0" presId="urn:microsoft.com/office/officeart/2008/layout/LinedList"/>
    <dgm:cxn modelId="{601E3ADE-9C22-46CC-8ADA-28AC23D1A022}" type="presParOf" srcId="{190EBCC7-1F87-4F8A-A41C-EDBB0971F44D}" destId="{78B3AD0C-D11C-47D6-B610-0FB3554E8C97}" srcOrd="0" destOrd="0" presId="urn:microsoft.com/office/officeart/2008/layout/LinedList"/>
    <dgm:cxn modelId="{183C163D-4952-4354-8304-5323E86CF54C}" type="presParOf" srcId="{190EBCC7-1F87-4F8A-A41C-EDBB0971F44D}" destId="{1E40A9A3-CCAC-42AB-A2E3-0D06C221541C}" srcOrd="1" destOrd="0" presId="urn:microsoft.com/office/officeart/2008/layout/LinedList"/>
    <dgm:cxn modelId="{AAA8CA7D-C316-4D77-9C24-DFF31862724D}" type="presParOf" srcId="{190EBCC7-1F87-4F8A-A41C-EDBB0971F44D}" destId="{5FA9A4F7-7F1E-4724-A8C0-D6148B20CF9B}" srcOrd="2" destOrd="0" presId="urn:microsoft.com/office/officeart/2008/layout/LinedList"/>
    <dgm:cxn modelId="{8C2E0B63-D8CA-4179-AF6D-EBA22E96D5F9}" type="presParOf" srcId="{45B9B00D-0BFE-4912-9E91-FEDF756E2AB7}" destId="{10138C78-4F9F-4706-9577-5F62A862CFB6}" srcOrd="8" destOrd="0" presId="urn:microsoft.com/office/officeart/2008/layout/LinedList"/>
    <dgm:cxn modelId="{7B188B4E-DAAA-4C81-955E-7A6EBED9355F}" type="presParOf" srcId="{45B9B00D-0BFE-4912-9E91-FEDF756E2AB7}" destId="{11EFADBC-4DB5-4240-826C-FECB573F335C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9AD1A09-EE82-40C3-9E27-6B30E33AB8A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93206A-046B-4116-8515-074E5D42C86D}">
      <dgm:prSet custT="1"/>
      <dgm:spPr/>
      <dgm:t>
        <a:bodyPr/>
        <a:lstStyle/>
        <a:p>
          <a:pPr algn="l" rtl="0"/>
          <a:r>
            <a:rPr lang="ka-GE" sz="2000" b="1" i="1" dirty="0" smtClean="0"/>
            <a:t>მუხლი 9</a:t>
          </a:r>
          <a:endParaRPr lang="en-US" sz="2000" dirty="0" smtClean="0"/>
        </a:p>
        <a:p>
          <a:pPr algn="l"/>
          <a:r>
            <a:rPr lang="ka-GE" sz="2000" b="1" dirty="0" smtClean="0"/>
            <a:t>თითქმის ნულოვანი ენერგიის მქონე შენობები - </a:t>
          </a:r>
          <a:r>
            <a:rPr lang="en-US" sz="2000" b="1" dirty="0" smtClean="0"/>
            <a:t>NZEB</a:t>
          </a:r>
          <a:endParaRPr lang="en-US" sz="2000" b="1" dirty="0"/>
        </a:p>
      </dgm:t>
    </dgm:pt>
    <dgm:pt modelId="{F1BA6E59-C53C-47C5-8C3D-02BD4F8D12AF}" type="parTrans" cxnId="{131E57C0-7714-4B89-8A09-3C010E83D528}">
      <dgm:prSet/>
      <dgm:spPr/>
      <dgm:t>
        <a:bodyPr/>
        <a:lstStyle/>
        <a:p>
          <a:endParaRPr lang="en-US"/>
        </a:p>
      </dgm:t>
    </dgm:pt>
    <dgm:pt modelId="{262F9768-B3BC-4600-99EA-417C4D1AF933}" type="sibTrans" cxnId="{131E57C0-7714-4B89-8A09-3C010E83D528}">
      <dgm:prSet/>
      <dgm:spPr/>
      <dgm:t>
        <a:bodyPr/>
        <a:lstStyle/>
        <a:p>
          <a:endParaRPr lang="en-US"/>
        </a:p>
      </dgm:t>
    </dgm:pt>
    <dgm:pt modelId="{5432010D-E5BC-4B74-97F2-2E755B51A669}">
      <dgm:prSet custT="1"/>
      <dgm:spPr/>
      <dgm:t>
        <a:bodyPr/>
        <a:lstStyle/>
        <a:p>
          <a:pPr algn="l"/>
          <a:r>
            <a:rPr lang="ka-GE" sz="18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შენობა, რომელსაც აქვს </a:t>
          </a:r>
          <a:r>
            <a:rPr lang="ka-GE" sz="1800" b="1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ძალიან მაღალი</a:t>
          </a:r>
          <a:r>
            <a:rPr lang="ka-GE" sz="18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 ენერგოეფექტურობის მაჩვენებელი. თითქმის ნულოვანი ან </a:t>
          </a:r>
          <a:r>
            <a:rPr lang="ka-GE" sz="1800" b="1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ძალიან დაბალი </a:t>
          </a:r>
          <a:r>
            <a:rPr lang="ka-GE" sz="18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რაოდენობის მოთხოვნილი ენერგია კი მიიღება </a:t>
          </a:r>
          <a:r>
            <a:rPr lang="ka-GE" sz="1800" b="1" dirty="0" smtClean="0">
              <a:solidFill>
                <a:srgbClr val="002060"/>
              </a:solidFill>
            </a:rPr>
            <a:t>ადგილზე ან მიმდებარე ტერიტორიაზე </a:t>
          </a:r>
          <a:r>
            <a:rPr lang="ka-GE" sz="1800" dirty="0" smtClean="0">
              <a:solidFill>
                <a:srgbClr val="002060"/>
              </a:solidFill>
            </a:rPr>
            <a:t>არსებული განახლებადი ენერგიის წყაროებიდან</a:t>
          </a:r>
          <a:r>
            <a:rPr lang="ka-GE" sz="2000" dirty="0" smtClean="0">
              <a:solidFill>
                <a:srgbClr val="002060"/>
              </a:solidFill>
            </a:rPr>
            <a:t>. </a:t>
          </a:r>
          <a:endParaRPr lang="en-US" sz="2000" b="1" dirty="0">
            <a:solidFill>
              <a:srgbClr val="002060"/>
            </a:solidFill>
          </a:endParaRPr>
        </a:p>
      </dgm:t>
    </dgm:pt>
    <dgm:pt modelId="{C6FC0614-45C5-4037-B550-5865FC6955E8}" type="parTrans" cxnId="{A6E786CE-84B6-4EAC-8ECC-509522FC7FA8}">
      <dgm:prSet/>
      <dgm:spPr/>
      <dgm:t>
        <a:bodyPr/>
        <a:lstStyle/>
        <a:p>
          <a:endParaRPr lang="en-US"/>
        </a:p>
      </dgm:t>
    </dgm:pt>
    <dgm:pt modelId="{88C0CCEA-29A8-46A8-8AAF-EB3581D3CDCC}" type="sibTrans" cxnId="{A6E786CE-84B6-4EAC-8ECC-509522FC7FA8}">
      <dgm:prSet/>
      <dgm:spPr/>
      <dgm:t>
        <a:bodyPr/>
        <a:lstStyle/>
        <a:p>
          <a:endParaRPr lang="en-US"/>
        </a:p>
      </dgm:t>
    </dgm:pt>
    <dgm:pt modelId="{AE5A32FB-C5D8-404D-BDD4-69E7DE364598}" type="pres">
      <dgm:prSet presAssocID="{69AD1A09-EE82-40C3-9E27-6B30E33AB8A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80D866-C23A-4098-A1E8-49C8F0D697B1}" type="pres">
      <dgm:prSet presAssocID="{2793206A-046B-4116-8515-074E5D42C86D}" presName="parentLin" presStyleCnt="0"/>
      <dgm:spPr/>
      <dgm:t>
        <a:bodyPr/>
        <a:lstStyle/>
        <a:p>
          <a:endParaRPr lang="en-US"/>
        </a:p>
      </dgm:t>
    </dgm:pt>
    <dgm:pt modelId="{DF7D0F7E-9E72-4DD1-9430-66D31953C541}" type="pres">
      <dgm:prSet presAssocID="{2793206A-046B-4116-8515-074E5D42C86D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70E6B350-54CF-439D-8BB9-894988F0485A}" type="pres">
      <dgm:prSet presAssocID="{2793206A-046B-4116-8515-074E5D42C86D}" presName="parentText" presStyleLbl="node1" presStyleIdx="0" presStyleCnt="1" custScaleX="109413" custScaleY="76529" custLinFactNeighborX="-60549" custLinFactNeighborY="-3948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8E8A6A-4094-471D-9906-F7C21E387A59}" type="pres">
      <dgm:prSet presAssocID="{2793206A-046B-4116-8515-074E5D42C86D}" presName="negativeSpace" presStyleCnt="0"/>
      <dgm:spPr/>
      <dgm:t>
        <a:bodyPr/>
        <a:lstStyle/>
        <a:p>
          <a:endParaRPr lang="en-US"/>
        </a:p>
      </dgm:t>
    </dgm:pt>
    <dgm:pt modelId="{25A79CAE-E516-4607-B0A9-B098DE1AF6B8}" type="pres">
      <dgm:prSet presAssocID="{2793206A-046B-4116-8515-074E5D42C86D}" presName="childText" presStyleLbl="conFgAcc1" presStyleIdx="0" presStyleCnt="1" custScaleY="76693" custLinFactNeighborX="-671" custLinFactNeighborY="82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B2D50A-CDDF-4BF2-84A8-D2E2BF407B4D}" type="presOf" srcId="{2793206A-046B-4116-8515-074E5D42C86D}" destId="{DF7D0F7E-9E72-4DD1-9430-66D31953C541}" srcOrd="0" destOrd="0" presId="urn:microsoft.com/office/officeart/2005/8/layout/list1"/>
    <dgm:cxn modelId="{131E57C0-7714-4B89-8A09-3C010E83D528}" srcId="{69AD1A09-EE82-40C3-9E27-6B30E33AB8AC}" destId="{2793206A-046B-4116-8515-074E5D42C86D}" srcOrd="0" destOrd="0" parTransId="{F1BA6E59-C53C-47C5-8C3D-02BD4F8D12AF}" sibTransId="{262F9768-B3BC-4600-99EA-417C4D1AF933}"/>
    <dgm:cxn modelId="{B0A12ECC-A9EA-4172-8FEB-61C5753D6BCA}" type="presOf" srcId="{5432010D-E5BC-4B74-97F2-2E755B51A669}" destId="{25A79CAE-E516-4607-B0A9-B098DE1AF6B8}" srcOrd="0" destOrd="0" presId="urn:microsoft.com/office/officeart/2005/8/layout/list1"/>
    <dgm:cxn modelId="{A6E786CE-84B6-4EAC-8ECC-509522FC7FA8}" srcId="{2793206A-046B-4116-8515-074E5D42C86D}" destId="{5432010D-E5BC-4B74-97F2-2E755B51A669}" srcOrd="0" destOrd="0" parTransId="{C6FC0614-45C5-4037-B550-5865FC6955E8}" sibTransId="{88C0CCEA-29A8-46A8-8AAF-EB3581D3CDCC}"/>
    <dgm:cxn modelId="{F72E5B6C-3424-427B-9C85-530B90127F86}" type="presOf" srcId="{69AD1A09-EE82-40C3-9E27-6B30E33AB8AC}" destId="{AE5A32FB-C5D8-404D-BDD4-69E7DE364598}" srcOrd="0" destOrd="0" presId="urn:microsoft.com/office/officeart/2005/8/layout/list1"/>
    <dgm:cxn modelId="{197CBAE4-EE1B-469A-8732-95C112118E6D}" type="presOf" srcId="{2793206A-046B-4116-8515-074E5D42C86D}" destId="{70E6B350-54CF-439D-8BB9-894988F0485A}" srcOrd="1" destOrd="0" presId="urn:microsoft.com/office/officeart/2005/8/layout/list1"/>
    <dgm:cxn modelId="{73DC5370-FC52-45DF-B428-55709E24EA07}" type="presParOf" srcId="{AE5A32FB-C5D8-404D-BDD4-69E7DE364598}" destId="{5C80D866-C23A-4098-A1E8-49C8F0D697B1}" srcOrd="0" destOrd="0" presId="urn:microsoft.com/office/officeart/2005/8/layout/list1"/>
    <dgm:cxn modelId="{94126912-9463-4753-8A7E-4D2B6B4E3AE4}" type="presParOf" srcId="{5C80D866-C23A-4098-A1E8-49C8F0D697B1}" destId="{DF7D0F7E-9E72-4DD1-9430-66D31953C541}" srcOrd="0" destOrd="0" presId="urn:microsoft.com/office/officeart/2005/8/layout/list1"/>
    <dgm:cxn modelId="{19E298E0-A12F-4453-951C-7EB75ECD0B2C}" type="presParOf" srcId="{5C80D866-C23A-4098-A1E8-49C8F0D697B1}" destId="{70E6B350-54CF-439D-8BB9-894988F0485A}" srcOrd="1" destOrd="0" presId="urn:microsoft.com/office/officeart/2005/8/layout/list1"/>
    <dgm:cxn modelId="{56B8494F-75C4-4650-8222-9FB9858B76D8}" type="presParOf" srcId="{AE5A32FB-C5D8-404D-BDD4-69E7DE364598}" destId="{6B8E8A6A-4094-471D-9906-F7C21E387A59}" srcOrd="1" destOrd="0" presId="urn:microsoft.com/office/officeart/2005/8/layout/list1"/>
    <dgm:cxn modelId="{ADACB091-1129-4566-B389-BFD14A971130}" type="presParOf" srcId="{AE5A32FB-C5D8-404D-BDD4-69E7DE364598}" destId="{25A79CAE-E516-4607-B0A9-B098DE1AF6B8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D7467BE-D043-4BFA-964A-B0BB0FF0D175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CE4458-5BB8-4513-82BF-7816AF089056}">
      <dgm:prSet/>
      <dgm:spPr/>
      <dgm:t>
        <a:bodyPr/>
        <a:lstStyle/>
        <a:p>
          <a:pPr algn="ctr" rtl="0"/>
          <a:r>
            <a:rPr lang="ka-GE" b="1" dirty="0" smtClean="0">
              <a:solidFill>
                <a:srgbClr val="002060"/>
              </a:solidFill>
            </a:rPr>
            <a:t>თითქმის ნულოვანი ენერგიის მქონე შენობები</a:t>
          </a:r>
          <a:endParaRPr lang="en-US" b="1" dirty="0"/>
        </a:p>
      </dgm:t>
    </dgm:pt>
    <dgm:pt modelId="{C20CB740-6F05-4126-8ACE-4FF9BEE85F60}" type="parTrans" cxnId="{7ADE70DC-9B81-4479-8B9B-7A0ABE73A035}">
      <dgm:prSet/>
      <dgm:spPr/>
      <dgm:t>
        <a:bodyPr/>
        <a:lstStyle/>
        <a:p>
          <a:endParaRPr lang="en-US" b="1"/>
        </a:p>
      </dgm:t>
    </dgm:pt>
    <dgm:pt modelId="{6BA3CF28-ABF2-423C-8D62-3B99823B934C}" type="sibTrans" cxnId="{7ADE70DC-9B81-4479-8B9B-7A0ABE73A035}">
      <dgm:prSet/>
      <dgm:spPr/>
      <dgm:t>
        <a:bodyPr/>
        <a:lstStyle/>
        <a:p>
          <a:endParaRPr lang="en-US" b="1"/>
        </a:p>
      </dgm:t>
    </dgm:pt>
    <dgm:pt modelId="{4401AB23-9183-43F9-B03D-346EE8D2EF96}" type="pres">
      <dgm:prSet presAssocID="{8D7467BE-D043-4BFA-964A-B0BB0FF0D1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9279E0-C65F-4749-8BA9-22E9BF778443}" type="pres">
      <dgm:prSet presAssocID="{ABCE4458-5BB8-4513-82BF-7816AF089056}" presName="parentText" presStyleLbl="node1" presStyleIdx="0" presStyleCnt="1" custScaleY="123201" custLinFactNeighborX="-1343" custLinFactNeighborY="-228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DE70DC-9B81-4479-8B9B-7A0ABE73A035}" srcId="{8D7467BE-D043-4BFA-964A-B0BB0FF0D175}" destId="{ABCE4458-5BB8-4513-82BF-7816AF089056}" srcOrd="0" destOrd="0" parTransId="{C20CB740-6F05-4126-8ACE-4FF9BEE85F60}" sibTransId="{6BA3CF28-ABF2-423C-8D62-3B99823B934C}"/>
    <dgm:cxn modelId="{80DFC8E8-F4F8-4BAC-9444-31EB303D3722}" type="presOf" srcId="{8D7467BE-D043-4BFA-964A-B0BB0FF0D175}" destId="{4401AB23-9183-43F9-B03D-346EE8D2EF96}" srcOrd="0" destOrd="0" presId="urn:microsoft.com/office/officeart/2005/8/layout/vList2"/>
    <dgm:cxn modelId="{401C2868-43D8-4686-B16E-C17B0EC2919D}" type="presOf" srcId="{ABCE4458-5BB8-4513-82BF-7816AF089056}" destId="{449279E0-C65F-4749-8BA9-22E9BF778443}" srcOrd="0" destOrd="0" presId="urn:microsoft.com/office/officeart/2005/8/layout/vList2"/>
    <dgm:cxn modelId="{76BA112B-BD21-4606-BC8E-328FF158E80B}" type="presParOf" srcId="{4401AB23-9183-43F9-B03D-346EE8D2EF96}" destId="{449279E0-C65F-4749-8BA9-22E9BF77844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CDFD09C-716E-44DE-838C-242E946051CA}" type="doc">
      <dgm:prSet loTypeId="urn:microsoft.com/office/officeart/2005/8/layout/lProcess2" loCatId="list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431A58AD-2062-4E87-850F-F36068272486}">
      <dgm:prSet custT="1"/>
      <dgm:spPr/>
      <dgm:t>
        <a:bodyPr/>
        <a:lstStyle/>
        <a:p>
          <a:pPr rtl="0"/>
          <a:r>
            <a:rPr lang="ka-GE" sz="1800" b="1" dirty="0" smtClean="0"/>
            <a:t>წევრი ქვეყნების 40% არ აქვს </a:t>
          </a:r>
          <a:r>
            <a:rPr lang="en-US" sz="1800" b="1" dirty="0" smtClean="0"/>
            <a:t>NZEB </a:t>
          </a:r>
          <a:r>
            <a:rPr lang="ka-GE" sz="1800" b="1" dirty="0" smtClean="0"/>
            <a:t>დეტალური განმარტება  </a:t>
          </a:r>
          <a:endParaRPr lang="en-US" sz="1800" b="1" dirty="0"/>
        </a:p>
      </dgm:t>
    </dgm:pt>
    <dgm:pt modelId="{FCCA5642-E582-4D1B-8918-BE5A745DFEF0}" type="parTrans" cxnId="{0FBC992C-DEED-461A-8920-513F6A69BCD1}">
      <dgm:prSet/>
      <dgm:spPr/>
      <dgm:t>
        <a:bodyPr/>
        <a:lstStyle/>
        <a:p>
          <a:endParaRPr lang="en-US"/>
        </a:p>
      </dgm:t>
    </dgm:pt>
    <dgm:pt modelId="{A9F34E4A-EB1F-4A15-A24B-7A1D0DD33034}" type="sibTrans" cxnId="{0FBC992C-DEED-461A-8920-513F6A69BCD1}">
      <dgm:prSet/>
      <dgm:spPr/>
      <dgm:t>
        <a:bodyPr/>
        <a:lstStyle/>
        <a:p>
          <a:endParaRPr lang="en-US"/>
        </a:p>
      </dgm:t>
    </dgm:pt>
    <dgm:pt modelId="{561533BF-3CC2-44CC-87E4-6A161FE44511}">
      <dgm:prSet custT="1"/>
      <dgm:spPr/>
      <dgm:t>
        <a:bodyPr/>
        <a:lstStyle/>
        <a:p>
          <a:pPr rtl="0"/>
          <a:r>
            <a:rPr lang="ka-GE" sz="1800" b="1" dirty="0" smtClean="0"/>
            <a:t>განახლებადი ენერგიის გამოყენების საკითხიც განსხვავებულია - მერყეობს 0%-დან 50% მდე</a:t>
          </a:r>
          <a:endParaRPr lang="en-US" sz="1800" b="1" dirty="0"/>
        </a:p>
      </dgm:t>
    </dgm:pt>
    <dgm:pt modelId="{F71D21BB-6B8D-48AE-9A77-67FD7B343F29}" type="parTrans" cxnId="{2A5B2A6C-9564-4111-848A-FD8F69A8F680}">
      <dgm:prSet/>
      <dgm:spPr/>
      <dgm:t>
        <a:bodyPr/>
        <a:lstStyle/>
        <a:p>
          <a:endParaRPr lang="en-US"/>
        </a:p>
      </dgm:t>
    </dgm:pt>
    <dgm:pt modelId="{44DB4288-73E7-475B-8875-EB54979D931C}" type="sibTrans" cxnId="{2A5B2A6C-9564-4111-848A-FD8F69A8F680}">
      <dgm:prSet/>
      <dgm:spPr/>
      <dgm:t>
        <a:bodyPr/>
        <a:lstStyle/>
        <a:p>
          <a:endParaRPr lang="en-US"/>
        </a:p>
      </dgm:t>
    </dgm:pt>
    <dgm:pt modelId="{F251FADF-BEBA-4C75-8D62-15BFA2A38051}">
      <dgm:prSet custT="1"/>
      <dgm:spPr/>
      <dgm:t>
        <a:bodyPr/>
        <a:lstStyle/>
        <a:p>
          <a:pPr rtl="0"/>
          <a:r>
            <a:rPr lang="en-US" sz="2800" dirty="0" smtClean="0"/>
            <a:t> </a:t>
          </a:r>
          <a:r>
            <a:rPr lang="ka-GE" sz="1800" b="1" dirty="0" smtClean="0"/>
            <a:t>პირველადი ენერგიის მოხმარების რიცხვითი მაჩვენებელი მერყეობს 0 კვტ./სთ/მ</a:t>
          </a:r>
          <a:r>
            <a:rPr lang="ka-GE" sz="1800" b="1" baseline="30000" dirty="0" smtClean="0"/>
            <a:t>2</a:t>
          </a:r>
          <a:r>
            <a:rPr lang="ka-GE" sz="1800" b="1" dirty="0" smtClean="0"/>
            <a:t>-დან -270 კვტ./სთ/მ</a:t>
          </a:r>
          <a:r>
            <a:rPr lang="ka-GE" sz="1800" b="1" baseline="30000" dirty="0" smtClean="0"/>
            <a:t>2</a:t>
          </a:r>
          <a:r>
            <a:rPr lang="ka-GE" sz="1800" b="1" dirty="0" smtClean="0"/>
            <a:t>-მდე </a:t>
          </a:r>
          <a:endParaRPr lang="en-US" sz="1800" b="1" dirty="0"/>
        </a:p>
      </dgm:t>
    </dgm:pt>
    <dgm:pt modelId="{9024EAFB-3937-47D8-9F79-123DA619717F}" type="parTrans" cxnId="{2E3967A4-D8D8-446E-B48F-65C115E32979}">
      <dgm:prSet/>
      <dgm:spPr/>
      <dgm:t>
        <a:bodyPr/>
        <a:lstStyle/>
        <a:p>
          <a:endParaRPr lang="en-US"/>
        </a:p>
      </dgm:t>
    </dgm:pt>
    <dgm:pt modelId="{4D1956C7-9864-43F4-973F-81C4B916404F}" type="sibTrans" cxnId="{2E3967A4-D8D8-446E-B48F-65C115E32979}">
      <dgm:prSet/>
      <dgm:spPr/>
      <dgm:t>
        <a:bodyPr/>
        <a:lstStyle/>
        <a:p>
          <a:endParaRPr lang="en-US"/>
        </a:p>
      </dgm:t>
    </dgm:pt>
    <dgm:pt modelId="{1F0E2D12-5278-441E-83FE-C4C85C01A5B2}">
      <dgm:prSet custT="1"/>
      <dgm:spPr/>
      <dgm:t>
        <a:bodyPr/>
        <a:lstStyle/>
        <a:p>
          <a:pPr rtl="0"/>
          <a:endParaRPr lang="en-US" sz="2800" b="1" dirty="0"/>
        </a:p>
      </dgm:t>
    </dgm:pt>
    <dgm:pt modelId="{3227D29D-B722-46FA-A3B9-30C2577EE7F5}" type="sibTrans" cxnId="{16E54AAA-BDF0-40FF-96B7-4DA7B3103B6C}">
      <dgm:prSet/>
      <dgm:spPr/>
      <dgm:t>
        <a:bodyPr/>
        <a:lstStyle/>
        <a:p>
          <a:endParaRPr lang="en-US"/>
        </a:p>
      </dgm:t>
    </dgm:pt>
    <dgm:pt modelId="{825B113A-EC29-42F0-A247-81705D45007A}" type="parTrans" cxnId="{16E54AAA-BDF0-40FF-96B7-4DA7B3103B6C}">
      <dgm:prSet/>
      <dgm:spPr/>
      <dgm:t>
        <a:bodyPr/>
        <a:lstStyle/>
        <a:p>
          <a:endParaRPr lang="en-US"/>
        </a:p>
      </dgm:t>
    </dgm:pt>
    <dgm:pt modelId="{92A0C779-1A32-4D93-9423-8675C6A9FF4F}">
      <dgm:prSet custT="1"/>
      <dgm:spPr/>
      <dgm:t>
        <a:bodyPr/>
        <a:lstStyle/>
        <a:p>
          <a:r>
            <a:rPr lang="ka-GE" sz="1600" b="1" dirty="0" smtClean="0"/>
            <a:t>ადგილზე ან მიმდებარე ტერიტორიაზე არსებული განახლებადი ენერგიის წყაროებიდან მიღებული განახლებადი ენერგია</a:t>
          </a:r>
          <a:endParaRPr lang="en-US" sz="1600" b="1" dirty="0"/>
        </a:p>
      </dgm:t>
    </dgm:pt>
    <dgm:pt modelId="{88C3C417-736E-43E7-B6F9-CEC993E151EA}" type="parTrans" cxnId="{1A9D9DDC-085B-4F7F-8130-881D90CD6B61}">
      <dgm:prSet/>
      <dgm:spPr/>
      <dgm:t>
        <a:bodyPr/>
        <a:lstStyle/>
        <a:p>
          <a:endParaRPr lang="en-US"/>
        </a:p>
      </dgm:t>
    </dgm:pt>
    <dgm:pt modelId="{C299CDEB-085F-4E96-B9BE-B5C18E22B8BD}" type="sibTrans" cxnId="{1A9D9DDC-085B-4F7F-8130-881D90CD6B61}">
      <dgm:prSet/>
      <dgm:spPr/>
      <dgm:t>
        <a:bodyPr/>
        <a:lstStyle/>
        <a:p>
          <a:endParaRPr lang="en-US"/>
        </a:p>
      </dgm:t>
    </dgm:pt>
    <dgm:pt modelId="{653F9044-33DF-4081-A241-5CEE2DA6211C}" type="pres">
      <dgm:prSet presAssocID="{9CDFD09C-716E-44DE-838C-242E946051C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8602E66-F992-4309-8A97-82845D12F156}" type="pres">
      <dgm:prSet presAssocID="{1F0E2D12-5278-441E-83FE-C4C85C01A5B2}" presName="compNode" presStyleCnt="0"/>
      <dgm:spPr/>
      <dgm:t>
        <a:bodyPr/>
        <a:lstStyle/>
        <a:p>
          <a:endParaRPr lang="en-US"/>
        </a:p>
      </dgm:t>
    </dgm:pt>
    <dgm:pt modelId="{E1652A81-04E6-4498-BB97-C642C85A0FDB}" type="pres">
      <dgm:prSet presAssocID="{1F0E2D12-5278-441E-83FE-C4C85C01A5B2}" presName="aNode" presStyleLbl="bgShp" presStyleIdx="0" presStyleCnt="1" custLinFactNeighborX="-1923" custLinFactNeighborY="6902"/>
      <dgm:spPr/>
      <dgm:t>
        <a:bodyPr/>
        <a:lstStyle/>
        <a:p>
          <a:endParaRPr lang="en-US"/>
        </a:p>
      </dgm:t>
    </dgm:pt>
    <dgm:pt modelId="{F4FA6E24-27D6-4517-B81A-07E6465AA32E}" type="pres">
      <dgm:prSet presAssocID="{1F0E2D12-5278-441E-83FE-C4C85C01A5B2}" presName="textNode" presStyleLbl="bgShp" presStyleIdx="0" presStyleCnt="1"/>
      <dgm:spPr/>
      <dgm:t>
        <a:bodyPr/>
        <a:lstStyle/>
        <a:p>
          <a:endParaRPr lang="en-US"/>
        </a:p>
      </dgm:t>
    </dgm:pt>
    <dgm:pt modelId="{93484E72-6710-4277-AAE1-5391D6C10300}" type="pres">
      <dgm:prSet presAssocID="{1F0E2D12-5278-441E-83FE-C4C85C01A5B2}" presName="compChildNode" presStyleCnt="0"/>
      <dgm:spPr/>
      <dgm:t>
        <a:bodyPr/>
        <a:lstStyle/>
        <a:p>
          <a:endParaRPr lang="en-US"/>
        </a:p>
      </dgm:t>
    </dgm:pt>
    <dgm:pt modelId="{A08115A0-EC26-4D34-B63F-EB079D1C0A22}" type="pres">
      <dgm:prSet presAssocID="{1F0E2D12-5278-441E-83FE-C4C85C01A5B2}" presName="theInnerList" presStyleCnt="0"/>
      <dgm:spPr/>
      <dgm:t>
        <a:bodyPr/>
        <a:lstStyle/>
        <a:p>
          <a:endParaRPr lang="en-US"/>
        </a:p>
      </dgm:t>
    </dgm:pt>
    <dgm:pt modelId="{6435333D-0118-46DF-ADF0-1B3E8134825A}" type="pres">
      <dgm:prSet presAssocID="{431A58AD-2062-4E87-850F-F36068272486}" presName="childNode" presStyleLbl="node1" presStyleIdx="0" presStyleCnt="4" custScaleX="114930" custScaleY="1566038" custLinFactY="-1819285" custLinFactNeighborX="915" custLinFactNeighborY="-19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FB6FE2-8F08-48C6-9014-C18DDD2A19AA}" type="pres">
      <dgm:prSet presAssocID="{431A58AD-2062-4E87-850F-F36068272486}" presName="aSpace2" presStyleCnt="0"/>
      <dgm:spPr/>
      <dgm:t>
        <a:bodyPr/>
        <a:lstStyle/>
        <a:p>
          <a:endParaRPr lang="en-US"/>
        </a:p>
      </dgm:t>
    </dgm:pt>
    <dgm:pt modelId="{7CD211D3-5101-4763-A106-3DD147AC6D92}" type="pres">
      <dgm:prSet presAssocID="{F251FADF-BEBA-4C75-8D62-15BFA2A38051}" presName="childNode" presStyleLbl="node1" presStyleIdx="1" presStyleCnt="4" custScaleX="116523" custScaleY="2000000" custLinFactY="-1600000" custLinFactNeighborX="-520" custLinFactNeighborY="-16586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CC316-CACA-4CB7-95D9-8282205ED544}" type="pres">
      <dgm:prSet presAssocID="{F251FADF-BEBA-4C75-8D62-15BFA2A38051}" presName="aSpace2" presStyleCnt="0"/>
      <dgm:spPr/>
      <dgm:t>
        <a:bodyPr/>
        <a:lstStyle/>
        <a:p>
          <a:endParaRPr lang="en-US"/>
        </a:p>
      </dgm:t>
    </dgm:pt>
    <dgm:pt modelId="{3F503212-8E55-4660-8CDD-4C20110625A7}" type="pres">
      <dgm:prSet presAssocID="{561533BF-3CC2-44CC-87E4-6A161FE44511}" presName="childNode" presStyleLbl="node1" presStyleIdx="2" presStyleCnt="4" custScaleX="120737" custScaleY="1963150" custLinFactY="-1128588" custLinFactNeighborX="-72" custLinFactNeighborY="-1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9FD9C6-DAC0-49F8-9EAE-3589CA28CF03}" type="pres">
      <dgm:prSet presAssocID="{561533BF-3CC2-44CC-87E4-6A161FE44511}" presName="aSpace2" presStyleCnt="0"/>
      <dgm:spPr/>
      <dgm:t>
        <a:bodyPr/>
        <a:lstStyle/>
        <a:p>
          <a:endParaRPr lang="en-US"/>
        </a:p>
      </dgm:t>
    </dgm:pt>
    <dgm:pt modelId="{AAEC7EBE-3D1F-4493-B64A-574CDBBAA781}" type="pres">
      <dgm:prSet presAssocID="{92A0C779-1A32-4D93-9423-8675C6A9FF4F}" presName="childNode" presStyleLbl="node1" presStyleIdx="3" presStyleCnt="4" custScaleX="122256" custScaleY="2000000" custLinFactY="-637432" custLinFactNeighborX="2348" custLinFactNeighborY="-7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BF2437-5BBD-4DF0-BD4C-BD0CFD411E46}" type="presOf" srcId="{561533BF-3CC2-44CC-87E4-6A161FE44511}" destId="{3F503212-8E55-4660-8CDD-4C20110625A7}" srcOrd="0" destOrd="0" presId="urn:microsoft.com/office/officeart/2005/8/layout/lProcess2"/>
    <dgm:cxn modelId="{401E24D3-F209-4019-89A3-4ECAE6283B43}" type="presOf" srcId="{92A0C779-1A32-4D93-9423-8675C6A9FF4F}" destId="{AAEC7EBE-3D1F-4493-B64A-574CDBBAA781}" srcOrd="0" destOrd="0" presId="urn:microsoft.com/office/officeart/2005/8/layout/lProcess2"/>
    <dgm:cxn modelId="{8C8F3794-9333-4006-B27C-A5EC6DE03962}" type="presOf" srcId="{F251FADF-BEBA-4C75-8D62-15BFA2A38051}" destId="{7CD211D3-5101-4763-A106-3DD147AC6D92}" srcOrd="0" destOrd="0" presId="urn:microsoft.com/office/officeart/2005/8/layout/lProcess2"/>
    <dgm:cxn modelId="{2A5B2A6C-9564-4111-848A-FD8F69A8F680}" srcId="{1F0E2D12-5278-441E-83FE-C4C85C01A5B2}" destId="{561533BF-3CC2-44CC-87E4-6A161FE44511}" srcOrd="2" destOrd="0" parTransId="{F71D21BB-6B8D-48AE-9A77-67FD7B343F29}" sibTransId="{44DB4288-73E7-475B-8875-EB54979D931C}"/>
    <dgm:cxn modelId="{0D0DD02F-E99C-4264-8563-E3D7C83B73E6}" type="presOf" srcId="{1F0E2D12-5278-441E-83FE-C4C85C01A5B2}" destId="{F4FA6E24-27D6-4517-B81A-07E6465AA32E}" srcOrd="1" destOrd="0" presId="urn:microsoft.com/office/officeart/2005/8/layout/lProcess2"/>
    <dgm:cxn modelId="{BFC47CB9-3219-45ED-9642-322F7BB9952C}" type="presOf" srcId="{9CDFD09C-716E-44DE-838C-242E946051CA}" destId="{653F9044-33DF-4081-A241-5CEE2DA6211C}" srcOrd="0" destOrd="0" presId="urn:microsoft.com/office/officeart/2005/8/layout/lProcess2"/>
    <dgm:cxn modelId="{60D69694-132A-4B83-BC33-06832F183ADF}" type="presOf" srcId="{431A58AD-2062-4E87-850F-F36068272486}" destId="{6435333D-0118-46DF-ADF0-1B3E8134825A}" srcOrd="0" destOrd="0" presId="urn:microsoft.com/office/officeart/2005/8/layout/lProcess2"/>
    <dgm:cxn modelId="{1A9D9DDC-085B-4F7F-8130-881D90CD6B61}" srcId="{1F0E2D12-5278-441E-83FE-C4C85C01A5B2}" destId="{92A0C779-1A32-4D93-9423-8675C6A9FF4F}" srcOrd="3" destOrd="0" parTransId="{88C3C417-736E-43E7-B6F9-CEC993E151EA}" sibTransId="{C299CDEB-085F-4E96-B9BE-B5C18E22B8BD}"/>
    <dgm:cxn modelId="{0FBC992C-DEED-461A-8920-513F6A69BCD1}" srcId="{1F0E2D12-5278-441E-83FE-C4C85C01A5B2}" destId="{431A58AD-2062-4E87-850F-F36068272486}" srcOrd="0" destOrd="0" parTransId="{FCCA5642-E582-4D1B-8918-BE5A745DFEF0}" sibTransId="{A9F34E4A-EB1F-4A15-A24B-7A1D0DD33034}"/>
    <dgm:cxn modelId="{16E54AAA-BDF0-40FF-96B7-4DA7B3103B6C}" srcId="{9CDFD09C-716E-44DE-838C-242E946051CA}" destId="{1F0E2D12-5278-441E-83FE-C4C85C01A5B2}" srcOrd="0" destOrd="0" parTransId="{825B113A-EC29-42F0-A247-81705D45007A}" sibTransId="{3227D29D-B722-46FA-A3B9-30C2577EE7F5}"/>
    <dgm:cxn modelId="{2E3967A4-D8D8-446E-B48F-65C115E32979}" srcId="{1F0E2D12-5278-441E-83FE-C4C85C01A5B2}" destId="{F251FADF-BEBA-4C75-8D62-15BFA2A38051}" srcOrd="1" destOrd="0" parTransId="{9024EAFB-3937-47D8-9F79-123DA619717F}" sibTransId="{4D1956C7-9864-43F4-973F-81C4B916404F}"/>
    <dgm:cxn modelId="{E1250541-8DA6-4927-9550-31CE8571CF0F}" type="presOf" srcId="{1F0E2D12-5278-441E-83FE-C4C85C01A5B2}" destId="{E1652A81-04E6-4498-BB97-C642C85A0FDB}" srcOrd="0" destOrd="0" presId="urn:microsoft.com/office/officeart/2005/8/layout/lProcess2"/>
    <dgm:cxn modelId="{69ED5E11-C657-4A17-A361-BAB3BB1707BD}" type="presParOf" srcId="{653F9044-33DF-4081-A241-5CEE2DA6211C}" destId="{68602E66-F992-4309-8A97-82845D12F156}" srcOrd="0" destOrd="0" presId="urn:microsoft.com/office/officeart/2005/8/layout/lProcess2"/>
    <dgm:cxn modelId="{C225FF84-BA15-49FE-A5AE-9DC77BBD8FAD}" type="presParOf" srcId="{68602E66-F992-4309-8A97-82845D12F156}" destId="{E1652A81-04E6-4498-BB97-C642C85A0FDB}" srcOrd="0" destOrd="0" presId="urn:microsoft.com/office/officeart/2005/8/layout/lProcess2"/>
    <dgm:cxn modelId="{B2D381F3-F8EC-403C-8F2A-62C5BEDB680F}" type="presParOf" srcId="{68602E66-F992-4309-8A97-82845D12F156}" destId="{F4FA6E24-27D6-4517-B81A-07E6465AA32E}" srcOrd="1" destOrd="0" presId="urn:microsoft.com/office/officeart/2005/8/layout/lProcess2"/>
    <dgm:cxn modelId="{BB0A0F7D-F1DC-46FB-8480-C31738E5348B}" type="presParOf" srcId="{68602E66-F992-4309-8A97-82845D12F156}" destId="{93484E72-6710-4277-AAE1-5391D6C10300}" srcOrd="2" destOrd="0" presId="urn:microsoft.com/office/officeart/2005/8/layout/lProcess2"/>
    <dgm:cxn modelId="{F014982C-CC89-4B5A-92A1-A6B1B73C1120}" type="presParOf" srcId="{93484E72-6710-4277-AAE1-5391D6C10300}" destId="{A08115A0-EC26-4D34-B63F-EB079D1C0A22}" srcOrd="0" destOrd="0" presId="urn:microsoft.com/office/officeart/2005/8/layout/lProcess2"/>
    <dgm:cxn modelId="{9970554E-647A-454E-BAC1-B5D3B8C95DF6}" type="presParOf" srcId="{A08115A0-EC26-4D34-B63F-EB079D1C0A22}" destId="{6435333D-0118-46DF-ADF0-1B3E8134825A}" srcOrd="0" destOrd="0" presId="urn:microsoft.com/office/officeart/2005/8/layout/lProcess2"/>
    <dgm:cxn modelId="{94773E88-5472-4782-822B-B017D3816362}" type="presParOf" srcId="{A08115A0-EC26-4D34-B63F-EB079D1C0A22}" destId="{BEFB6FE2-8F08-48C6-9014-C18DDD2A19AA}" srcOrd="1" destOrd="0" presId="urn:microsoft.com/office/officeart/2005/8/layout/lProcess2"/>
    <dgm:cxn modelId="{4295B98F-3EF1-4790-B2FC-C0BF12658DF2}" type="presParOf" srcId="{A08115A0-EC26-4D34-B63F-EB079D1C0A22}" destId="{7CD211D3-5101-4763-A106-3DD147AC6D92}" srcOrd="2" destOrd="0" presId="urn:microsoft.com/office/officeart/2005/8/layout/lProcess2"/>
    <dgm:cxn modelId="{01C03FD7-8E2C-45A0-A346-8B49971BC858}" type="presParOf" srcId="{A08115A0-EC26-4D34-B63F-EB079D1C0A22}" destId="{591CC316-CACA-4CB7-95D9-8282205ED544}" srcOrd="3" destOrd="0" presId="urn:microsoft.com/office/officeart/2005/8/layout/lProcess2"/>
    <dgm:cxn modelId="{420E66B6-4D4D-43B3-BAEF-6CD8281E5B38}" type="presParOf" srcId="{A08115A0-EC26-4D34-B63F-EB079D1C0A22}" destId="{3F503212-8E55-4660-8CDD-4C20110625A7}" srcOrd="4" destOrd="0" presId="urn:microsoft.com/office/officeart/2005/8/layout/lProcess2"/>
    <dgm:cxn modelId="{4584BE9D-179C-4E20-9124-C95934879DBA}" type="presParOf" srcId="{A08115A0-EC26-4D34-B63F-EB079D1C0A22}" destId="{459FD9C6-DAC0-49F8-9EAE-3589CA28CF03}" srcOrd="5" destOrd="0" presId="urn:microsoft.com/office/officeart/2005/8/layout/lProcess2"/>
    <dgm:cxn modelId="{F0610158-2368-4A0F-BE78-EC2F650A03BF}" type="presParOf" srcId="{A08115A0-EC26-4D34-B63F-EB079D1C0A22}" destId="{AAEC7EBE-3D1F-4493-B64A-574CDBBAA781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0F22DC5-8D15-4311-85E3-6F98F4069218}" type="doc">
      <dgm:prSet loTypeId="urn:microsoft.com/office/officeart/2008/layout/LinedLis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21CE31-A86F-4558-9E92-F99406F1A3FA}">
      <dgm:prSet custT="1"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dirty="0" smtClean="0">
              <a:solidFill>
                <a:srgbClr val="002060"/>
              </a:solidFill>
            </a:rPr>
            <a:t>შ</a:t>
          </a:r>
          <a:r>
            <a:rPr lang="ka-GE" sz="1600" dirty="0" smtClean="0">
              <a:solidFill>
                <a:srgbClr val="002060"/>
              </a:solidFill>
            </a:rPr>
            <a:t>ემუშავდეს არსებული და დაგეგმილი წახალისებების (მათ შორის ფინანსური) სია შენობებში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ka-GE" sz="1600" dirty="0" smtClean="0">
              <a:solidFill>
                <a:srgbClr val="002060"/>
              </a:solidFill>
            </a:rPr>
            <a:t>ენერგეოეფექტურობის გაუმჯობესებისათვის</a:t>
          </a:r>
          <a:endParaRPr lang="en-US" sz="1600" b="0" dirty="0">
            <a:solidFill>
              <a:srgbClr val="002060"/>
            </a:solidFill>
          </a:endParaRPr>
        </a:p>
      </dgm:t>
    </dgm:pt>
    <dgm:pt modelId="{E829C206-6C90-4708-8342-29935916AD90}" type="parTrans" cxnId="{59BD7648-637D-4040-936B-FCF41DEAD29C}">
      <dgm:prSet/>
      <dgm:spPr/>
      <dgm:t>
        <a:bodyPr/>
        <a:lstStyle/>
        <a:p>
          <a:endParaRPr lang="en-US"/>
        </a:p>
      </dgm:t>
    </dgm:pt>
    <dgm:pt modelId="{572D2B33-F01D-4894-9AFD-549E57D7091C}" type="sibTrans" cxnId="{59BD7648-637D-4040-936B-FCF41DEAD29C}">
      <dgm:prSet/>
      <dgm:spPr/>
      <dgm:t>
        <a:bodyPr/>
        <a:lstStyle/>
        <a:p>
          <a:endParaRPr lang="en-US"/>
        </a:p>
      </dgm:t>
    </dgm:pt>
    <dgm:pt modelId="{683B804B-FFD0-4FFE-9849-ACA3544C4EBA}">
      <dgm:prSet custT="1"/>
      <dgm:spPr/>
      <dgm:t>
        <a:bodyPr/>
        <a:lstStyle/>
        <a:p>
          <a:pPr rtl="0"/>
          <a:r>
            <a:rPr lang="ka-GE" sz="1600" b="0" dirty="0" smtClean="0">
              <a:solidFill>
                <a:srgbClr val="002060"/>
              </a:solidFill>
            </a:rPr>
            <a:t>აღნიშნული სია უნდა განახლდეს ყოველ 3 წელიწადში ერთხელ</a:t>
          </a:r>
          <a:endParaRPr lang="en-US" sz="1600" b="0" dirty="0">
            <a:solidFill>
              <a:srgbClr val="002060"/>
            </a:solidFill>
          </a:endParaRPr>
        </a:p>
      </dgm:t>
    </dgm:pt>
    <dgm:pt modelId="{6412AD8F-5794-42E8-8D82-89B4689E5AFE}" type="parTrans" cxnId="{68214C7D-AC53-4AF2-A310-7614815934EF}">
      <dgm:prSet/>
      <dgm:spPr/>
      <dgm:t>
        <a:bodyPr/>
        <a:lstStyle/>
        <a:p>
          <a:endParaRPr lang="en-US"/>
        </a:p>
      </dgm:t>
    </dgm:pt>
    <dgm:pt modelId="{90E3C1DF-02B0-43BB-9F53-15A7E2121A47}" type="sibTrans" cxnId="{68214C7D-AC53-4AF2-A310-7614815934EF}">
      <dgm:prSet/>
      <dgm:spPr/>
      <dgm:t>
        <a:bodyPr/>
        <a:lstStyle/>
        <a:p>
          <a:endParaRPr lang="en-US"/>
        </a:p>
      </dgm:t>
    </dgm:pt>
    <dgm:pt modelId="{2C1AD85D-27DE-466E-BEBD-048570C1CF10}">
      <dgm:prSet custT="1"/>
      <dgm:spPr/>
      <dgm:t>
        <a:bodyPr/>
        <a:lstStyle/>
        <a:p>
          <a:pPr rtl="0"/>
          <a:r>
            <a:rPr lang="en-US" sz="1600" dirty="0" smtClean="0">
              <a:solidFill>
                <a:srgbClr val="002060"/>
              </a:solidFill>
            </a:rPr>
            <a:t>წ</a:t>
          </a:r>
          <a:r>
            <a:rPr lang="ka-GE" sz="1600" dirty="0" smtClean="0">
              <a:solidFill>
                <a:srgbClr val="002060"/>
              </a:solidFill>
            </a:rPr>
            <a:t>ამახალისებელი ღონისძიებების დაგეგმვისას გათვალისწინებული უნდა იყოს ოპტიმალური ხარჯის დონე</a:t>
          </a:r>
          <a:endParaRPr lang="en-US" sz="1600" dirty="0">
            <a:solidFill>
              <a:srgbClr val="002060"/>
            </a:solidFill>
          </a:endParaRPr>
        </a:p>
      </dgm:t>
    </dgm:pt>
    <dgm:pt modelId="{F2C8356F-1C47-4EED-AAED-EA1255976C10}" type="parTrans" cxnId="{98267F32-7206-42A1-843A-8E5AD4516A95}">
      <dgm:prSet/>
      <dgm:spPr/>
      <dgm:t>
        <a:bodyPr/>
        <a:lstStyle/>
        <a:p>
          <a:endParaRPr lang="en-US"/>
        </a:p>
      </dgm:t>
    </dgm:pt>
    <dgm:pt modelId="{28EEB3BC-4C99-4A2E-A5BF-EEBC3A5F93A2}" type="sibTrans" cxnId="{98267F32-7206-42A1-843A-8E5AD4516A95}">
      <dgm:prSet/>
      <dgm:spPr/>
      <dgm:t>
        <a:bodyPr/>
        <a:lstStyle/>
        <a:p>
          <a:endParaRPr lang="en-US"/>
        </a:p>
      </dgm:t>
    </dgm:pt>
    <dgm:pt modelId="{83C7F3DB-2F19-4581-A9EB-20DF7174759D}">
      <dgm:prSet/>
      <dgm:spPr/>
      <dgm:t>
        <a:bodyPr/>
        <a:lstStyle/>
        <a:p>
          <a:r>
            <a:rPr lang="ka-GE" dirty="0" smtClean="0">
              <a:solidFill>
                <a:srgbClr val="002060"/>
              </a:solidFill>
            </a:rPr>
            <a:t>კომისიამ უნდა შეაფასოსო ქვეყნების მიერ შეთავაზებული წახალისებების ღონისძიებების ეფექტურობა. </a:t>
          </a:r>
          <a:endParaRPr lang="en-US" dirty="0">
            <a:solidFill>
              <a:srgbClr val="002060"/>
            </a:solidFill>
          </a:endParaRPr>
        </a:p>
      </dgm:t>
    </dgm:pt>
    <dgm:pt modelId="{E6749F21-0D7A-4814-AD36-E98779AC6027}" type="parTrans" cxnId="{EF4F54DF-E6FD-4A97-B97D-5E862225253D}">
      <dgm:prSet/>
      <dgm:spPr/>
      <dgm:t>
        <a:bodyPr/>
        <a:lstStyle/>
        <a:p>
          <a:endParaRPr lang="en-US"/>
        </a:p>
      </dgm:t>
    </dgm:pt>
    <dgm:pt modelId="{1F1378D5-65B1-466C-A194-7156771E6803}" type="sibTrans" cxnId="{EF4F54DF-E6FD-4A97-B97D-5E862225253D}">
      <dgm:prSet/>
      <dgm:spPr/>
      <dgm:t>
        <a:bodyPr/>
        <a:lstStyle/>
        <a:p>
          <a:endParaRPr lang="en-US"/>
        </a:p>
      </dgm:t>
    </dgm:pt>
    <dgm:pt modelId="{49077953-710B-432B-986F-82CB56E81F47}">
      <dgm:prSet custT="1"/>
      <dgm:spPr/>
      <dgm:t>
        <a:bodyPr/>
        <a:lstStyle/>
        <a:p>
          <a:pPr rtl="0"/>
          <a:endParaRPr lang="en-US" sz="3200" dirty="0">
            <a:solidFill>
              <a:srgbClr val="002060"/>
            </a:solidFill>
          </a:endParaRPr>
        </a:p>
      </dgm:t>
    </dgm:pt>
    <dgm:pt modelId="{5073BA5C-3E2A-4CAE-A640-FD06AB4EBB5A}" type="sibTrans" cxnId="{6336455C-1F57-4885-9539-5E966F7C63F4}">
      <dgm:prSet/>
      <dgm:spPr/>
      <dgm:t>
        <a:bodyPr/>
        <a:lstStyle/>
        <a:p>
          <a:endParaRPr lang="en-US"/>
        </a:p>
      </dgm:t>
    </dgm:pt>
    <dgm:pt modelId="{137DF0B3-8063-4CF0-B983-1C2525751958}" type="parTrans" cxnId="{6336455C-1F57-4885-9539-5E966F7C63F4}">
      <dgm:prSet/>
      <dgm:spPr/>
      <dgm:t>
        <a:bodyPr/>
        <a:lstStyle/>
        <a:p>
          <a:endParaRPr lang="en-US"/>
        </a:p>
      </dgm:t>
    </dgm:pt>
    <dgm:pt modelId="{8BD7E1EB-4E7E-4D92-8796-A2BC0AF4E701}" type="pres">
      <dgm:prSet presAssocID="{D0F22DC5-8D15-4311-85E3-6F98F406921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907634E-4291-4B92-8155-6DF84D08BDA5}" type="pres">
      <dgm:prSet presAssocID="{49077953-710B-432B-986F-82CB56E81F47}" presName="thickLine" presStyleLbl="alignNode1" presStyleIdx="0" presStyleCnt="1"/>
      <dgm:spPr/>
      <dgm:t>
        <a:bodyPr/>
        <a:lstStyle/>
        <a:p>
          <a:endParaRPr lang="en-US"/>
        </a:p>
      </dgm:t>
    </dgm:pt>
    <dgm:pt modelId="{1A2C8454-EE40-4FA5-8656-42E02A4A5144}" type="pres">
      <dgm:prSet presAssocID="{49077953-710B-432B-986F-82CB56E81F47}" presName="horz1" presStyleCnt="0"/>
      <dgm:spPr/>
      <dgm:t>
        <a:bodyPr/>
        <a:lstStyle/>
        <a:p>
          <a:endParaRPr lang="en-US"/>
        </a:p>
      </dgm:t>
    </dgm:pt>
    <dgm:pt modelId="{88BBAEAC-A923-48D2-BE7F-F1749996BF36}" type="pres">
      <dgm:prSet presAssocID="{49077953-710B-432B-986F-82CB56E81F47}" presName="tx1" presStyleLbl="revTx" presStyleIdx="0" presStyleCnt="5"/>
      <dgm:spPr/>
      <dgm:t>
        <a:bodyPr/>
        <a:lstStyle/>
        <a:p>
          <a:endParaRPr lang="en-US"/>
        </a:p>
      </dgm:t>
    </dgm:pt>
    <dgm:pt modelId="{45B9B00D-0BFE-4912-9E91-FEDF756E2AB7}" type="pres">
      <dgm:prSet presAssocID="{49077953-710B-432B-986F-82CB56E81F47}" presName="vert1" presStyleCnt="0"/>
      <dgm:spPr/>
      <dgm:t>
        <a:bodyPr/>
        <a:lstStyle/>
        <a:p>
          <a:endParaRPr lang="en-US"/>
        </a:p>
      </dgm:t>
    </dgm:pt>
    <dgm:pt modelId="{403FEBEF-760E-487F-BCC1-786DDCBC9799}" type="pres">
      <dgm:prSet presAssocID="{4A21CE31-A86F-4558-9E92-F99406F1A3FA}" presName="vertSpace2a" presStyleCnt="0"/>
      <dgm:spPr/>
      <dgm:t>
        <a:bodyPr/>
        <a:lstStyle/>
        <a:p>
          <a:endParaRPr lang="en-US"/>
        </a:p>
      </dgm:t>
    </dgm:pt>
    <dgm:pt modelId="{63D5DE5C-6EA1-4AE9-BCBB-BA95DC7F2678}" type="pres">
      <dgm:prSet presAssocID="{4A21CE31-A86F-4558-9E92-F99406F1A3FA}" presName="horz2" presStyleCnt="0"/>
      <dgm:spPr/>
      <dgm:t>
        <a:bodyPr/>
        <a:lstStyle/>
        <a:p>
          <a:endParaRPr lang="en-US"/>
        </a:p>
      </dgm:t>
    </dgm:pt>
    <dgm:pt modelId="{05936913-2369-460A-9203-9A6E231F7233}" type="pres">
      <dgm:prSet presAssocID="{4A21CE31-A86F-4558-9E92-F99406F1A3FA}" presName="horzSpace2" presStyleCnt="0"/>
      <dgm:spPr/>
      <dgm:t>
        <a:bodyPr/>
        <a:lstStyle/>
        <a:p>
          <a:endParaRPr lang="en-US"/>
        </a:p>
      </dgm:t>
    </dgm:pt>
    <dgm:pt modelId="{770D7AD9-DF46-4C1E-B738-749F607D2700}" type="pres">
      <dgm:prSet presAssocID="{4A21CE31-A86F-4558-9E92-F99406F1A3FA}" presName="tx2" presStyleLbl="revTx" presStyleIdx="1" presStyleCnt="5" custScaleX="225270" custScaleY="29521" custLinFactNeighborX="-17409" custLinFactNeighborY="-2324"/>
      <dgm:spPr/>
      <dgm:t>
        <a:bodyPr/>
        <a:lstStyle/>
        <a:p>
          <a:endParaRPr lang="en-US"/>
        </a:p>
      </dgm:t>
    </dgm:pt>
    <dgm:pt modelId="{81F76C12-DC29-42CC-BFA2-DFBCEE6E1FA5}" type="pres">
      <dgm:prSet presAssocID="{4A21CE31-A86F-4558-9E92-F99406F1A3FA}" presName="vert2" presStyleCnt="0"/>
      <dgm:spPr/>
      <dgm:t>
        <a:bodyPr/>
        <a:lstStyle/>
        <a:p>
          <a:endParaRPr lang="en-US"/>
        </a:p>
      </dgm:t>
    </dgm:pt>
    <dgm:pt modelId="{75C8331D-B533-4060-AB12-483888371F58}" type="pres">
      <dgm:prSet presAssocID="{4A21CE31-A86F-4558-9E92-F99406F1A3FA}" presName="thinLine2b" presStyleLbl="callout" presStyleIdx="0" presStyleCnt="4"/>
      <dgm:spPr/>
      <dgm:t>
        <a:bodyPr/>
        <a:lstStyle/>
        <a:p>
          <a:endParaRPr lang="en-US"/>
        </a:p>
      </dgm:t>
    </dgm:pt>
    <dgm:pt modelId="{CC07D5F8-EE62-4CBC-B262-25A178CF8269}" type="pres">
      <dgm:prSet presAssocID="{4A21CE31-A86F-4558-9E92-F99406F1A3FA}" presName="vertSpace2b" presStyleCnt="0"/>
      <dgm:spPr/>
      <dgm:t>
        <a:bodyPr/>
        <a:lstStyle/>
        <a:p>
          <a:endParaRPr lang="en-US"/>
        </a:p>
      </dgm:t>
    </dgm:pt>
    <dgm:pt modelId="{8714FBD4-2CA1-45BC-B699-AB0729001980}" type="pres">
      <dgm:prSet presAssocID="{683B804B-FFD0-4FFE-9849-ACA3544C4EBA}" presName="horz2" presStyleCnt="0"/>
      <dgm:spPr/>
      <dgm:t>
        <a:bodyPr/>
        <a:lstStyle/>
        <a:p>
          <a:endParaRPr lang="en-US"/>
        </a:p>
      </dgm:t>
    </dgm:pt>
    <dgm:pt modelId="{807C17D0-49B9-43CD-819E-A16EBED87D07}" type="pres">
      <dgm:prSet presAssocID="{683B804B-FFD0-4FFE-9849-ACA3544C4EBA}" presName="horzSpace2" presStyleCnt="0"/>
      <dgm:spPr/>
      <dgm:t>
        <a:bodyPr/>
        <a:lstStyle/>
        <a:p>
          <a:endParaRPr lang="en-US"/>
        </a:p>
      </dgm:t>
    </dgm:pt>
    <dgm:pt modelId="{77C79330-47A6-40B9-9894-B1867A935500}" type="pres">
      <dgm:prSet presAssocID="{683B804B-FFD0-4FFE-9849-ACA3544C4EBA}" presName="tx2" presStyleLbl="revTx" presStyleIdx="2" presStyleCnt="5" custScaleX="199314" custScaleY="13198" custLinFactNeighborX="-19277" custLinFactNeighborY="-2732"/>
      <dgm:spPr/>
      <dgm:t>
        <a:bodyPr/>
        <a:lstStyle/>
        <a:p>
          <a:endParaRPr lang="en-US"/>
        </a:p>
      </dgm:t>
    </dgm:pt>
    <dgm:pt modelId="{F06D0C9A-636E-4FAD-9EEC-C6292D2C68FE}" type="pres">
      <dgm:prSet presAssocID="{683B804B-FFD0-4FFE-9849-ACA3544C4EBA}" presName="vert2" presStyleCnt="0"/>
      <dgm:spPr/>
      <dgm:t>
        <a:bodyPr/>
        <a:lstStyle/>
        <a:p>
          <a:endParaRPr lang="en-US"/>
        </a:p>
      </dgm:t>
    </dgm:pt>
    <dgm:pt modelId="{DC84C515-28A6-4CBC-8B83-5EE78FAB40F6}" type="pres">
      <dgm:prSet presAssocID="{683B804B-FFD0-4FFE-9849-ACA3544C4EBA}" presName="thinLine2b" presStyleLbl="callout" presStyleIdx="1" presStyleCnt="4"/>
      <dgm:spPr/>
      <dgm:t>
        <a:bodyPr/>
        <a:lstStyle/>
        <a:p>
          <a:endParaRPr lang="en-US"/>
        </a:p>
      </dgm:t>
    </dgm:pt>
    <dgm:pt modelId="{72749729-46B1-452C-98B3-3A58DE6893B9}" type="pres">
      <dgm:prSet presAssocID="{683B804B-FFD0-4FFE-9849-ACA3544C4EBA}" presName="vertSpace2b" presStyleCnt="0"/>
      <dgm:spPr/>
      <dgm:t>
        <a:bodyPr/>
        <a:lstStyle/>
        <a:p>
          <a:endParaRPr lang="en-US"/>
        </a:p>
      </dgm:t>
    </dgm:pt>
    <dgm:pt modelId="{5C167408-68B3-41FE-8DDF-BC0DBDC52F6F}" type="pres">
      <dgm:prSet presAssocID="{2C1AD85D-27DE-466E-BEBD-048570C1CF10}" presName="horz2" presStyleCnt="0"/>
      <dgm:spPr/>
      <dgm:t>
        <a:bodyPr/>
        <a:lstStyle/>
        <a:p>
          <a:endParaRPr lang="en-US"/>
        </a:p>
      </dgm:t>
    </dgm:pt>
    <dgm:pt modelId="{027EDDE2-F76E-436E-8438-246AB8B22C9E}" type="pres">
      <dgm:prSet presAssocID="{2C1AD85D-27DE-466E-BEBD-048570C1CF10}" presName="horzSpace2" presStyleCnt="0"/>
      <dgm:spPr/>
      <dgm:t>
        <a:bodyPr/>
        <a:lstStyle/>
        <a:p>
          <a:endParaRPr lang="en-US"/>
        </a:p>
      </dgm:t>
    </dgm:pt>
    <dgm:pt modelId="{74145DD7-CB95-4F60-8EAA-3468DE01D22A}" type="pres">
      <dgm:prSet presAssocID="{2C1AD85D-27DE-466E-BEBD-048570C1CF10}" presName="tx2" presStyleLbl="revTx" presStyleIdx="3" presStyleCnt="5" custScaleX="207324" custScaleY="20238" custLinFactNeighborX="-17409" custLinFactNeighborY="-1812"/>
      <dgm:spPr/>
      <dgm:t>
        <a:bodyPr/>
        <a:lstStyle/>
        <a:p>
          <a:endParaRPr lang="en-US"/>
        </a:p>
      </dgm:t>
    </dgm:pt>
    <dgm:pt modelId="{554C456F-353F-4ECA-8361-A08111B373DC}" type="pres">
      <dgm:prSet presAssocID="{2C1AD85D-27DE-466E-BEBD-048570C1CF10}" presName="vert2" presStyleCnt="0"/>
      <dgm:spPr/>
      <dgm:t>
        <a:bodyPr/>
        <a:lstStyle/>
        <a:p>
          <a:endParaRPr lang="en-US"/>
        </a:p>
      </dgm:t>
    </dgm:pt>
    <dgm:pt modelId="{669286EB-3CFB-402B-A636-0F9CEAF81C8F}" type="pres">
      <dgm:prSet presAssocID="{2C1AD85D-27DE-466E-BEBD-048570C1CF10}" presName="thinLine2b" presStyleLbl="callout" presStyleIdx="2" presStyleCnt="4"/>
      <dgm:spPr/>
      <dgm:t>
        <a:bodyPr/>
        <a:lstStyle/>
        <a:p>
          <a:endParaRPr lang="en-US"/>
        </a:p>
      </dgm:t>
    </dgm:pt>
    <dgm:pt modelId="{FD6B954F-ADC0-48E6-A070-4D33968D8A74}" type="pres">
      <dgm:prSet presAssocID="{2C1AD85D-27DE-466E-BEBD-048570C1CF10}" presName="vertSpace2b" presStyleCnt="0"/>
      <dgm:spPr/>
      <dgm:t>
        <a:bodyPr/>
        <a:lstStyle/>
        <a:p>
          <a:endParaRPr lang="en-US"/>
        </a:p>
      </dgm:t>
    </dgm:pt>
    <dgm:pt modelId="{190EBCC7-1F87-4F8A-A41C-EDBB0971F44D}" type="pres">
      <dgm:prSet presAssocID="{83C7F3DB-2F19-4581-A9EB-20DF7174759D}" presName="horz2" presStyleCnt="0"/>
      <dgm:spPr/>
      <dgm:t>
        <a:bodyPr/>
        <a:lstStyle/>
        <a:p>
          <a:endParaRPr lang="en-US"/>
        </a:p>
      </dgm:t>
    </dgm:pt>
    <dgm:pt modelId="{78B3AD0C-D11C-47D6-B610-0FB3554E8C97}" type="pres">
      <dgm:prSet presAssocID="{83C7F3DB-2F19-4581-A9EB-20DF7174759D}" presName="horzSpace2" presStyleCnt="0"/>
      <dgm:spPr/>
      <dgm:t>
        <a:bodyPr/>
        <a:lstStyle/>
        <a:p>
          <a:endParaRPr lang="en-US"/>
        </a:p>
      </dgm:t>
    </dgm:pt>
    <dgm:pt modelId="{1E40A9A3-CCAC-42AB-A2E3-0D06C221541C}" type="pres">
      <dgm:prSet presAssocID="{83C7F3DB-2F19-4581-A9EB-20DF7174759D}" presName="tx2" presStyleLbl="revTx" presStyleIdx="4" presStyleCnt="5" custScaleX="177962" custScaleY="27926" custLinFactNeighborX="-17893" custLinFactNeighborY="-2175"/>
      <dgm:spPr/>
      <dgm:t>
        <a:bodyPr/>
        <a:lstStyle/>
        <a:p>
          <a:endParaRPr lang="en-US"/>
        </a:p>
      </dgm:t>
    </dgm:pt>
    <dgm:pt modelId="{5FA9A4F7-7F1E-4724-A8C0-D6148B20CF9B}" type="pres">
      <dgm:prSet presAssocID="{83C7F3DB-2F19-4581-A9EB-20DF7174759D}" presName="vert2" presStyleCnt="0"/>
      <dgm:spPr/>
      <dgm:t>
        <a:bodyPr/>
        <a:lstStyle/>
        <a:p>
          <a:endParaRPr lang="en-US"/>
        </a:p>
      </dgm:t>
    </dgm:pt>
    <dgm:pt modelId="{10138C78-4F9F-4706-9577-5F62A862CFB6}" type="pres">
      <dgm:prSet presAssocID="{83C7F3DB-2F19-4581-A9EB-20DF7174759D}" presName="thinLine2b" presStyleLbl="callout" presStyleIdx="3" presStyleCnt="4"/>
      <dgm:spPr/>
      <dgm:t>
        <a:bodyPr/>
        <a:lstStyle/>
        <a:p>
          <a:endParaRPr lang="en-US"/>
        </a:p>
      </dgm:t>
    </dgm:pt>
    <dgm:pt modelId="{11EFADBC-4DB5-4240-826C-FECB573F335C}" type="pres">
      <dgm:prSet presAssocID="{83C7F3DB-2F19-4581-A9EB-20DF7174759D}" presName="vertSpace2b" presStyleCnt="0"/>
      <dgm:spPr/>
      <dgm:t>
        <a:bodyPr/>
        <a:lstStyle/>
        <a:p>
          <a:endParaRPr lang="en-US"/>
        </a:p>
      </dgm:t>
    </dgm:pt>
  </dgm:ptLst>
  <dgm:cxnLst>
    <dgm:cxn modelId="{AC455BFB-B1F7-4C2D-8080-6D289842F4C1}" type="presOf" srcId="{683B804B-FFD0-4FFE-9849-ACA3544C4EBA}" destId="{77C79330-47A6-40B9-9894-B1867A935500}" srcOrd="0" destOrd="0" presId="urn:microsoft.com/office/officeart/2008/layout/LinedList"/>
    <dgm:cxn modelId="{48C1BDE2-ECF7-4853-BA29-2F73A583B73F}" type="presOf" srcId="{83C7F3DB-2F19-4581-A9EB-20DF7174759D}" destId="{1E40A9A3-CCAC-42AB-A2E3-0D06C221541C}" srcOrd="0" destOrd="0" presId="urn:microsoft.com/office/officeart/2008/layout/LinedList"/>
    <dgm:cxn modelId="{68214C7D-AC53-4AF2-A310-7614815934EF}" srcId="{49077953-710B-432B-986F-82CB56E81F47}" destId="{683B804B-FFD0-4FFE-9849-ACA3544C4EBA}" srcOrd="1" destOrd="0" parTransId="{6412AD8F-5794-42E8-8D82-89B4689E5AFE}" sibTransId="{90E3C1DF-02B0-43BB-9F53-15A7E2121A47}"/>
    <dgm:cxn modelId="{EF4F54DF-E6FD-4A97-B97D-5E862225253D}" srcId="{49077953-710B-432B-986F-82CB56E81F47}" destId="{83C7F3DB-2F19-4581-A9EB-20DF7174759D}" srcOrd="3" destOrd="0" parTransId="{E6749F21-0D7A-4814-AD36-E98779AC6027}" sibTransId="{1F1378D5-65B1-466C-A194-7156771E6803}"/>
    <dgm:cxn modelId="{59BD7648-637D-4040-936B-FCF41DEAD29C}" srcId="{49077953-710B-432B-986F-82CB56E81F47}" destId="{4A21CE31-A86F-4558-9E92-F99406F1A3FA}" srcOrd="0" destOrd="0" parTransId="{E829C206-6C90-4708-8342-29935916AD90}" sibTransId="{572D2B33-F01D-4894-9AFD-549E57D7091C}"/>
    <dgm:cxn modelId="{6AF2816A-FBFF-4710-8C41-C55472A3A1B7}" type="presOf" srcId="{D0F22DC5-8D15-4311-85E3-6F98F4069218}" destId="{8BD7E1EB-4E7E-4D92-8796-A2BC0AF4E701}" srcOrd="0" destOrd="0" presId="urn:microsoft.com/office/officeart/2008/layout/LinedList"/>
    <dgm:cxn modelId="{2D32764A-8463-4888-8107-2224B9E1FAEC}" type="presOf" srcId="{49077953-710B-432B-986F-82CB56E81F47}" destId="{88BBAEAC-A923-48D2-BE7F-F1749996BF36}" srcOrd="0" destOrd="0" presId="urn:microsoft.com/office/officeart/2008/layout/LinedList"/>
    <dgm:cxn modelId="{98267F32-7206-42A1-843A-8E5AD4516A95}" srcId="{49077953-710B-432B-986F-82CB56E81F47}" destId="{2C1AD85D-27DE-466E-BEBD-048570C1CF10}" srcOrd="2" destOrd="0" parTransId="{F2C8356F-1C47-4EED-AAED-EA1255976C10}" sibTransId="{28EEB3BC-4C99-4A2E-A5BF-EEBC3A5F93A2}"/>
    <dgm:cxn modelId="{6336455C-1F57-4885-9539-5E966F7C63F4}" srcId="{D0F22DC5-8D15-4311-85E3-6F98F4069218}" destId="{49077953-710B-432B-986F-82CB56E81F47}" srcOrd="0" destOrd="0" parTransId="{137DF0B3-8063-4CF0-B983-1C2525751958}" sibTransId="{5073BA5C-3E2A-4CAE-A640-FD06AB4EBB5A}"/>
    <dgm:cxn modelId="{F7138DF2-D8B0-41B3-ACA0-03F7FFF9F987}" type="presOf" srcId="{2C1AD85D-27DE-466E-BEBD-048570C1CF10}" destId="{74145DD7-CB95-4F60-8EAA-3468DE01D22A}" srcOrd="0" destOrd="0" presId="urn:microsoft.com/office/officeart/2008/layout/LinedList"/>
    <dgm:cxn modelId="{E0D420E8-F036-46FB-897D-B68EDEAFCC57}" type="presOf" srcId="{4A21CE31-A86F-4558-9E92-F99406F1A3FA}" destId="{770D7AD9-DF46-4C1E-B738-749F607D2700}" srcOrd="0" destOrd="0" presId="urn:microsoft.com/office/officeart/2008/layout/LinedList"/>
    <dgm:cxn modelId="{697635C8-E81B-4A69-981D-01A5566DAB51}" type="presParOf" srcId="{8BD7E1EB-4E7E-4D92-8796-A2BC0AF4E701}" destId="{6907634E-4291-4B92-8155-6DF84D08BDA5}" srcOrd="0" destOrd="0" presId="urn:microsoft.com/office/officeart/2008/layout/LinedList"/>
    <dgm:cxn modelId="{4BD9F78C-6949-4FF0-8B95-192DC96B2C11}" type="presParOf" srcId="{8BD7E1EB-4E7E-4D92-8796-A2BC0AF4E701}" destId="{1A2C8454-EE40-4FA5-8656-42E02A4A5144}" srcOrd="1" destOrd="0" presId="urn:microsoft.com/office/officeart/2008/layout/LinedList"/>
    <dgm:cxn modelId="{4CA14593-1982-499D-BE20-27445684B15F}" type="presParOf" srcId="{1A2C8454-EE40-4FA5-8656-42E02A4A5144}" destId="{88BBAEAC-A923-48D2-BE7F-F1749996BF36}" srcOrd="0" destOrd="0" presId="urn:microsoft.com/office/officeart/2008/layout/LinedList"/>
    <dgm:cxn modelId="{7C8DEA81-0E28-4DA1-9ECB-78144D0ACFEC}" type="presParOf" srcId="{1A2C8454-EE40-4FA5-8656-42E02A4A5144}" destId="{45B9B00D-0BFE-4912-9E91-FEDF756E2AB7}" srcOrd="1" destOrd="0" presId="urn:microsoft.com/office/officeart/2008/layout/LinedList"/>
    <dgm:cxn modelId="{12303050-7F02-42CC-80F9-FF0853AAD34F}" type="presParOf" srcId="{45B9B00D-0BFE-4912-9E91-FEDF756E2AB7}" destId="{403FEBEF-760E-487F-BCC1-786DDCBC9799}" srcOrd="0" destOrd="0" presId="urn:microsoft.com/office/officeart/2008/layout/LinedList"/>
    <dgm:cxn modelId="{C85F3948-C30B-4A46-9148-1B71B9F0DB18}" type="presParOf" srcId="{45B9B00D-0BFE-4912-9E91-FEDF756E2AB7}" destId="{63D5DE5C-6EA1-4AE9-BCBB-BA95DC7F2678}" srcOrd="1" destOrd="0" presId="urn:microsoft.com/office/officeart/2008/layout/LinedList"/>
    <dgm:cxn modelId="{8B119B94-CED6-4EE1-9D1B-D5F44FBFD52B}" type="presParOf" srcId="{63D5DE5C-6EA1-4AE9-BCBB-BA95DC7F2678}" destId="{05936913-2369-460A-9203-9A6E231F7233}" srcOrd="0" destOrd="0" presId="urn:microsoft.com/office/officeart/2008/layout/LinedList"/>
    <dgm:cxn modelId="{1682A46E-04E0-4FA2-B495-D5A4958102D0}" type="presParOf" srcId="{63D5DE5C-6EA1-4AE9-BCBB-BA95DC7F2678}" destId="{770D7AD9-DF46-4C1E-B738-749F607D2700}" srcOrd="1" destOrd="0" presId="urn:microsoft.com/office/officeart/2008/layout/LinedList"/>
    <dgm:cxn modelId="{F02F7022-EF7D-41EA-A955-B509E4341203}" type="presParOf" srcId="{63D5DE5C-6EA1-4AE9-BCBB-BA95DC7F2678}" destId="{81F76C12-DC29-42CC-BFA2-DFBCEE6E1FA5}" srcOrd="2" destOrd="0" presId="urn:microsoft.com/office/officeart/2008/layout/LinedList"/>
    <dgm:cxn modelId="{29DD3F63-82EC-4F74-8DC5-6AA8907A6900}" type="presParOf" srcId="{45B9B00D-0BFE-4912-9E91-FEDF756E2AB7}" destId="{75C8331D-B533-4060-AB12-483888371F58}" srcOrd="2" destOrd="0" presId="urn:microsoft.com/office/officeart/2008/layout/LinedList"/>
    <dgm:cxn modelId="{3510CF81-FC50-417B-B9AE-C5456A5A84AE}" type="presParOf" srcId="{45B9B00D-0BFE-4912-9E91-FEDF756E2AB7}" destId="{CC07D5F8-EE62-4CBC-B262-25A178CF8269}" srcOrd="3" destOrd="0" presId="urn:microsoft.com/office/officeart/2008/layout/LinedList"/>
    <dgm:cxn modelId="{7FEDA7BF-F26F-4CCE-873D-6D22CD2F06EE}" type="presParOf" srcId="{45B9B00D-0BFE-4912-9E91-FEDF756E2AB7}" destId="{8714FBD4-2CA1-45BC-B699-AB0729001980}" srcOrd="4" destOrd="0" presId="urn:microsoft.com/office/officeart/2008/layout/LinedList"/>
    <dgm:cxn modelId="{A4AB5C41-A63A-4A12-909F-CDF61DD31241}" type="presParOf" srcId="{8714FBD4-2CA1-45BC-B699-AB0729001980}" destId="{807C17D0-49B9-43CD-819E-A16EBED87D07}" srcOrd="0" destOrd="0" presId="urn:microsoft.com/office/officeart/2008/layout/LinedList"/>
    <dgm:cxn modelId="{A90F47E9-33F5-4570-A389-C2562B148459}" type="presParOf" srcId="{8714FBD4-2CA1-45BC-B699-AB0729001980}" destId="{77C79330-47A6-40B9-9894-B1867A935500}" srcOrd="1" destOrd="0" presId="urn:microsoft.com/office/officeart/2008/layout/LinedList"/>
    <dgm:cxn modelId="{CB99EEA7-9ED7-4B7B-A12B-6B2014A46ADE}" type="presParOf" srcId="{8714FBD4-2CA1-45BC-B699-AB0729001980}" destId="{F06D0C9A-636E-4FAD-9EEC-C6292D2C68FE}" srcOrd="2" destOrd="0" presId="urn:microsoft.com/office/officeart/2008/layout/LinedList"/>
    <dgm:cxn modelId="{701E6179-7ECB-4809-B0DA-F32ECE0370AC}" type="presParOf" srcId="{45B9B00D-0BFE-4912-9E91-FEDF756E2AB7}" destId="{DC84C515-28A6-4CBC-8B83-5EE78FAB40F6}" srcOrd="5" destOrd="0" presId="urn:microsoft.com/office/officeart/2008/layout/LinedList"/>
    <dgm:cxn modelId="{F96BF569-56BA-448F-8023-1DFA82D17ACA}" type="presParOf" srcId="{45B9B00D-0BFE-4912-9E91-FEDF756E2AB7}" destId="{72749729-46B1-452C-98B3-3A58DE6893B9}" srcOrd="6" destOrd="0" presId="urn:microsoft.com/office/officeart/2008/layout/LinedList"/>
    <dgm:cxn modelId="{16A782AC-D450-49FB-81B4-A6BE1EC31855}" type="presParOf" srcId="{45B9B00D-0BFE-4912-9E91-FEDF756E2AB7}" destId="{5C167408-68B3-41FE-8DDF-BC0DBDC52F6F}" srcOrd="7" destOrd="0" presId="urn:microsoft.com/office/officeart/2008/layout/LinedList"/>
    <dgm:cxn modelId="{20F20512-2B40-462B-BCF3-16465B2646B3}" type="presParOf" srcId="{5C167408-68B3-41FE-8DDF-BC0DBDC52F6F}" destId="{027EDDE2-F76E-436E-8438-246AB8B22C9E}" srcOrd="0" destOrd="0" presId="urn:microsoft.com/office/officeart/2008/layout/LinedList"/>
    <dgm:cxn modelId="{3A91F597-4891-45CF-AAA1-4B4794B36819}" type="presParOf" srcId="{5C167408-68B3-41FE-8DDF-BC0DBDC52F6F}" destId="{74145DD7-CB95-4F60-8EAA-3468DE01D22A}" srcOrd="1" destOrd="0" presId="urn:microsoft.com/office/officeart/2008/layout/LinedList"/>
    <dgm:cxn modelId="{D592EF03-4262-4FC9-8342-217F350D54CF}" type="presParOf" srcId="{5C167408-68B3-41FE-8DDF-BC0DBDC52F6F}" destId="{554C456F-353F-4ECA-8361-A08111B373DC}" srcOrd="2" destOrd="0" presId="urn:microsoft.com/office/officeart/2008/layout/LinedList"/>
    <dgm:cxn modelId="{670244F6-173E-43CF-91D2-63F20E9D8F27}" type="presParOf" srcId="{45B9B00D-0BFE-4912-9E91-FEDF756E2AB7}" destId="{669286EB-3CFB-402B-A636-0F9CEAF81C8F}" srcOrd="8" destOrd="0" presId="urn:microsoft.com/office/officeart/2008/layout/LinedList"/>
    <dgm:cxn modelId="{E3A525F4-830C-43B0-899F-489C4C4EEEC2}" type="presParOf" srcId="{45B9B00D-0BFE-4912-9E91-FEDF756E2AB7}" destId="{FD6B954F-ADC0-48E6-A070-4D33968D8A74}" srcOrd="9" destOrd="0" presId="urn:microsoft.com/office/officeart/2008/layout/LinedList"/>
    <dgm:cxn modelId="{1F609A64-431E-4C10-A0C7-884701A65AD0}" type="presParOf" srcId="{45B9B00D-0BFE-4912-9E91-FEDF756E2AB7}" destId="{190EBCC7-1F87-4F8A-A41C-EDBB0971F44D}" srcOrd="10" destOrd="0" presId="urn:microsoft.com/office/officeart/2008/layout/LinedList"/>
    <dgm:cxn modelId="{3BE641A5-8B8B-44FE-A07B-7E7411BEB8E4}" type="presParOf" srcId="{190EBCC7-1F87-4F8A-A41C-EDBB0971F44D}" destId="{78B3AD0C-D11C-47D6-B610-0FB3554E8C97}" srcOrd="0" destOrd="0" presId="urn:microsoft.com/office/officeart/2008/layout/LinedList"/>
    <dgm:cxn modelId="{4E2CE125-BB87-4867-9DD5-5A66C36E485B}" type="presParOf" srcId="{190EBCC7-1F87-4F8A-A41C-EDBB0971F44D}" destId="{1E40A9A3-CCAC-42AB-A2E3-0D06C221541C}" srcOrd="1" destOrd="0" presId="urn:microsoft.com/office/officeart/2008/layout/LinedList"/>
    <dgm:cxn modelId="{05EA0A9C-DF1A-4B31-B6B3-EA9178562ACC}" type="presParOf" srcId="{190EBCC7-1F87-4F8A-A41C-EDBB0971F44D}" destId="{5FA9A4F7-7F1E-4724-A8C0-D6148B20CF9B}" srcOrd="2" destOrd="0" presId="urn:microsoft.com/office/officeart/2008/layout/LinedList"/>
    <dgm:cxn modelId="{B50E0575-89C9-411E-8EED-38F14074869B}" type="presParOf" srcId="{45B9B00D-0BFE-4912-9E91-FEDF756E2AB7}" destId="{10138C78-4F9F-4706-9577-5F62A862CFB6}" srcOrd="11" destOrd="0" presId="urn:microsoft.com/office/officeart/2008/layout/LinedList"/>
    <dgm:cxn modelId="{7D3A7B34-94B9-45E0-8442-99F247DF9F16}" type="presParOf" srcId="{45B9B00D-0BFE-4912-9E91-FEDF756E2AB7}" destId="{11EFADBC-4DB5-4240-826C-FECB573F335C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DAB8EAE-DA3B-4AAF-82FA-F121A3BBAB65}" type="doc">
      <dgm:prSet loTypeId="urn:microsoft.com/office/officeart/2005/8/layout/chevron2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C6C3FF-5F05-402F-BDA7-BEC22D01E890}">
      <dgm:prSet phldrT="[Text]" custT="1"/>
      <dgm:spPr/>
      <dgm:t>
        <a:bodyPr/>
        <a:lstStyle/>
        <a:p>
          <a:r>
            <a:rPr lang="ka-GE" sz="2400" b="1" dirty="0" smtClean="0"/>
            <a:t>პოლიტიკა</a:t>
          </a:r>
          <a:endParaRPr lang="en-US" sz="2400" b="1" dirty="0"/>
        </a:p>
      </dgm:t>
    </dgm:pt>
    <dgm:pt modelId="{FEA53C88-4349-4CFD-979A-6ED4B4630510}" type="parTrans" cxnId="{EACDD4FB-DBDD-4E72-9124-E58FD0AC2363}">
      <dgm:prSet/>
      <dgm:spPr/>
      <dgm:t>
        <a:bodyPr/>
        <a:lstStyle/>
        <a:p>
          <a:endParaRPr lang="en-US"/>
        </a:p>
      </dgm:t>
    </dgm:pt>
    <dgm:pt modelId="{39B41F5C-9E33-4B72-9F8E-5CAAC93FE7E6}" type="sibTrans" cxnId="{EACDD4FB-DBDD-4E72-9124-E58FD0AC2363}">
      <dgm:prSet/>
      <dgm:spPr/>
      <dgm:t>
        <a:bodyPr/>
        <a:lstStyle/>
        <a:p>
          <a:endParaRPr lang="en-US"/>
        </a:p>
      </dgm:t>
    </dgm:pt>
    <dgm:pt modelId="{E95804BE-7AB4-4C90-BDF9-1DD4B2F74064}">
      <dgm:prSet phldrT="[Text]" custT="1"/>
      <dgm:spPr/>
      <dgm:t>
        <a:bodyPr/>
        <a:lstStyle/>
        <a:p>
          <a:r>
            <a:rPr lang="ka-GE" sz="2800" b="1" smtClean="0"/>
            <a:t>სექტორი</a:t>
          </a:r>
          <a:endParaRPr lang="en-US" sz="2800" b="1" dirty="0"/>
        </a:p>
      </dgm:t>
    </dgm:pt>
    <dgm:pt modelId="{8527ABD3-97F9-4C13-A724-5BABB9B72E6D}" type="parTrans" cxnId="{E5A88E11-A327-4AD3-BF59-15E701C9F1AC}">
      <dgm:prSet/>
      <dgm:spPr/>
      <dgm:t>
        <a:bodyPr/>
        <a:lstStyle/>
        <a:p>
          <a:endParaRPr lang="en-US"/>
        </a:p>
      </dgm:t>
    </dgm:pt>
    <dgm:pt modelId="{39C86331-1953-4C80-B2FD-94D3C0DE7624}" type="sibTrans" cxnId="{E5A88E11-A327-4AD3-BF59-15E701C9F1AC}">
      <dgm:prSet/>
      <dgm:spPr/>
      <dgm:t>
        <a:bodyPr/>
        <a:lstStyle/>
        <a:p>
          <a:endParaRPr lang="en-US"/>
        </a:p>
      </dgm:t>
    </dgm:pt>
    <dgm:pt modelId="{0FECA056-1D76-4FDE-B2FF-E9685E6B82D9}">
      <dgm:prSet phldrT="[Text]" custT="1"/>
      <dgm:spPr/>
      <dgm:t>
        <a:bodyPr/>
        <a:lstStyle/>
        <a:p>
          <a:r>
            <a:rPr lang="ka-GE" sz="1600" dirty="0" smtClean="0"/>
            <a:t>შენობების ასაკის და ტიპის მიხედვით, </a:t>
          </a:r>
          <a:endParaRPr lang="en-US" sz="1600" dirty="0"/>
        </a:p>
      </dgm:t>
    </dgm:pt>
    <dgm:pt modelId="{921D24A0-9582-486A-BE59-5C0BD96BDE30}" type="parTrans" cxnId="{2D021482-7482-4FFA-B461-8883489F1F21}">
      <dgm:prSet/>
      <dgm:spPr/>
      <dgm:t>
        <a:bodyPr/>
        <a:lstStyle/>
        <a:p>
          <a:endParaRPr lang="en-US"/>
        </a:p>
      </dgm:t>
    </dgm:pt>
    <dgm:pt modelId="{BEDB80A1-7A65-4198-9FAB-5E3629AE788B}" type="sibTrans" cxnId="{2D021482-7482-4FFA-B461-8883489F1F21}">
      <dgm:prSet/>
      <dgm:spPr/>
      <dgm:t>
        <a:bodyPr/>
        <a:lstStyle/>
        <a:p>
          <a:endParaRPr lang="en-US"/>
        </a:p>
      </dgm:t>
    </dgm:pt>
    <dgm:pt modelId="{8ECC399A-649D-45FF-8CBA-AFA10A823511}">
      <dgm:prSet phldrT="[Text]" custT="1"/>
      <dgm:spPr/>
      <dgm:t>
        <a:bodyPr/>
        <a:lstStyle/>
        <a:p>
          <a:r>
            <a:rPr lang="ka-GE" sz="1600" dirty="0" smtClean="0"/>
            <a:t>მფლობელობის და მფლობელის ეკონომიკური მდგომარეობის მიხედვით</a:t>
          </a:r>
          <a:endParaRPr lang="en-US" sz="1600" dirty="0"/>
        </a:p>
      </dgm:t>
    </dgm:pt>
    <dgm:pt modelId="{020B64F6-19EE-4936-9223-1886E448C7B6}" type="parTrans" cxnId="{028C14E3-F598-46C6-823B-31BED326F550}">
      <dgm:prSet/>
      <dgm:spPr/>
      <dgm:t>
        <a:bodyPr/>
        <a:lstStyle/>
        <a:p>
          <a:endParaRPr lang="en-US"/>
        </a:p>
      </dgm:t>
    </dgm:pt>
    <dgm:pt modelId="{867F0C93-5159-4F91-9D10-5BC989C6F4C0}" type="sibTrans" cxnId="{028C14E3-F598-46C6-823B-31BED326F550}">
      <dgm:prSet/>
      <dgm:spPr/>
      <dgm:t>
        <a:bodyPr/>
        <a:lstStyle/>
        <a:p>
          <a:endParaRPr lang="en-US"/>
        </a:p>
      </dgm:t>
    </dgm:pt>
    <dgm:pt modelId="{674967E0-98B5-4AB1-95EC-2816832F6F2B}">
      <dgm:prSet phldrT="[Text]" custT="1"/>
      <dgm:spPr/>
      <dgm:t>
        <a:bodyPr/>
        <a:lstStyle/>
        <a:p>
          <a:r>
            <a:rPr lang="ka-GE" sz="2400" b="1" smtClean="0"/>
            <a:t>ფინანსური</a:t>
          </a:r>
          <a:endParaRPr lang="en-US" sz="2400" b="1" dirty="0"/>
        </a:p>
      </dgm:t>
    </dgm:pt>
    <dgm:pt modelId="{78C4AE59-4754-4F8C-B7E1-93758D23D7C4}" type="parTrans" cxnId="{1DFE519C-3073-4E56-9B64-37450D187CBD}">
      <dgm:prSet/>
      <dgm:spPr/>
      <dgm:t>
        <a:bodyPr/>
        <a:lstStyle/>
        <a:p>
          <a:endParaRPr lang="en-US"/>
        </a:p>
      </dgm:t>
    </dgm:pt>
    <dgm:pt modelId="{C9DDF781-0DA1-46AE-8347-B395F2C9F2D8}" type="sibTrans" cxnId="{1DFE519C-3073-4E56-9B64-37450D187CBD}">
      <dgm:prSet/>
      <dgm:spPr/>
      <dgm:t>
        <a:bodyPr/>
        <a:lstStyle/>
        <a:p>
          <a:endParaRPr lang="en-US"/>
        </a:p>
      </dgm:t>
    </dgm:pt>
    <dgm:pt modelId="{E55E385A-B36C-4CF9-9D94-5B118743A0B5}">
      <dgm:prSet phldrT="[Text]" custT="1"/>
      <dgm:spPr/>
      <dgm:t>
        <a:bodyPr/>
        <a:lstStyle/>
        <a:p>
          <a:r>
            <a:rPr lang="ka-GE" sz="1600" dirty="0" smtClean="0"/>
            <a:t>გრანტები, სუბსიდიების, საგადასახადო შეღავათები, სესხები </a:t>
          </a:r>
          <a:r>
            <a:rPr lang="ka-GE" sz="1600" dirty="0" err="1" smtClean="0"/>
            <a:t>ა,შ</a:t>
          </a:r>
          <a:r>
            <a:rPr lang="ka-GE" sz="1600" dirty="0" smtClean="0"/>
            <a:t>, </a:t>
          </a:r>
          <a:endParaRPr lang="en-US" sz="1600" dirty="0"/>
        </a:p>
      </dgm:t>
    </dgm:pt>
    <dgm:pt modelId="{AAC809BD-CE6F-44CA-B92D-34D9B93B0AAD}" type="parTrans" cxnId="{E531ADE3-07C9-4572-82EA-29FA01B45D3E}">
      <dgm:prSet/>
      <dgm:spPr/>
      <dgm:t>
        <a:bodyPr/>
        <a:lstStyle/>
        <a:p>
          <a:endParaRPr lang="en-US"/>
        </a:p>
      </dgm:t>
    </dgm:pt>
    <dgm:pt modelId="{F16499FA-7E27-4810-A34C-084F9AEEA11D}" type="sibTrans" cxnId="{E531ADE3-07C9-4572-82EA-29FA01B45D3E}">
      <dgm:prSet/>
      <dgm:spPr/>
      <dgm:t>
        <a:bodyPr/>
        <a:lstStyle/>
        <a:p>
          <a:endParaRPr lang="en-US"/>
        </a:p>
      </dgm:t>
    </dgm:pt>
    <dgm:pt modelId="{A28C29A1-9747-477E-AFD4-AFEB59267933}">
      <dgm:prSet phldrT="[Text]" custT="1"/>
      <dgm:spPr/>
      <dgm:t>
        <a:bodyPr/>
        <a:lstStyle/>
        <a:p>
          <a:r>
            <a:rPr lang="ka-GE" sz="1600" dirty="0" smtClean="0"/>
            <a:t>დაფინანსება - </a:t>
          </a:r>
          <a:r>
            <a:rPr lang="en-US" sz="1600" dirty="0" smtClean="0"/>
            <a:t>EU, </a:t>
          </a:r>
          <a:r>
            <a:rPr lang="ka-GE" sz="1600" dirty="0" smtClean="0"/>
            <a:t>ადგილობრივი ხელისუფლება, კერძო კომპანიები</a:t>
          </a:r>
          <a:endParaRPr lang="en-US" sz="1600" dirty="0"/>
        </a:p>
      </dgm:t>
    </dgm:pt>
    <dgm:pt modelId="{A0706EB9-846F-45F8-8922-F320D438AD8E}" type="parTrans" cxnId="{5E832D11-1B81-4FCE-B7EC-7E89ED1F68C1}">
      <dgm:prSet/>
      <dgm:spPr/>
      <dgm:t>
        <a:bodyPr/>
        <a:lstStyle/>
        <a:p>
          <a:endParaRPr lang="en-US"/>
        </a:p>
      </dgm:t>
    </dgm:pt>
    <dgm:pt modelId="{B218A8A3-0333-4D37-A6F3-15EE410568DC}" type="sibTrans" cxnId="{5E832D11-1B81-4FCE-B7EC-7E89ED1F68C1}">
      <dgm:prSet/>
      <dgm:spPr/>
      <dgm:t>
        <a:bodyPr/>
        <a:lstStyle/>
        <a:p>
          <a:endParaRPr lang="en-US"/>
        </a:p>
      </dgm:t>
    </dgm:pt>
    <dgm:pt modelId="{464ACED3-B3E4-4793-99D6-52F67E703188}">
      <dgm:prSet/>
      <dgm:spPr/>
      <dgm:t>
        <a:bodyPr/>
        <a:lstStyle/>
        <a:p>
          <a:r>
            <a:rPr lang="ka-GE" smtClean="0"/>
            <a:t>რეგულაციები, წესები, კანონები, ჯარიმები</a:t>
          </a:r>
          <a:endParaRPr lang="en-US" dirty="0"/>
        </a:p>
      </dgm:t>
    </dgm:pt>
    <dgm:pt modelId="{22853758-2CFF-420E-AE8F-21C3F611DC25}" type="parTrans" cxnId="{13881CCD-B48D-404D-A228-85DDADA07A43}">
      <dgm:prSet/>
      <dgm:spPr/>
      <dgm:t>
        <a:bodyPr/>
        <a:lstStyle/>
        <a:p>
          <a:endParaRPr lang="en-US"/>
        </a:p>
      </dgm:t>
    </dgm:pt>
    <dgm:pt modelId="{0EBAECEE-3404-41A0-A9EB-6DD42AEDE34B}" type="sibTrans" cxnId="{13881CCD-B48D-404D-A228-85DDADA07A43}">
      <dgm:prSet/>
      <dgm:spPr/>
      <dgm:t>
        <a:bodyPr/>
        <a:lstStyle/>
        <a:p>
          <a:endParaRPr lang="en-US"/>
        </a:p>
      </dgm:t>
    </dgm:pt>
    <dgm:pt modelId="{6EC2D0E2-69BC-4B21-9FF3-A57B76270333}">
      <dgm:prSet/>
      <dgm:spPr/>
      <dgm:t>
        <a:bodyPr/>
        <a:lstStyle/>
        <a:p>
          <a:r>
            <a:rPr lang="ka-GE" smtClean="0"/>
            <a:t>ფინანსური და საინფორმაციო - მედია, საინფორმაციო კამპანიები, ტრენინგები</a:t>
          </a:r>
          <a:endParaRPr lang="en-US" dirty="0"/>
        </a:p>
      </dgm:t>
    </dgm:pt>
    <dgm:pt modelId="{C4FB0B81-2650-4E29-9A7B-C24A45CF049D}" type="parTrans" cxnId="{48A76918-41FD-417D-9CC4-A65A2E0E5470}">
      <dgm:prSet/>
      <dgm:spPr/>
      <dgm:t>
        <a:bodyPr/>
        <a:lstStyle/>
        <a:p>
          <a:endParaRPr lang="en-US"/>
        </a:p>
      </dgm:t>
    </dgm:pt>
    <dgm:pt modelId="{5B3D7E2C-E863-4053-82C1-CDAF2DA4C968}" type="sibTrans" cxnId="{48A76918-41FD-417D-9CC4-A65A2E0E5470}">
      <dgm:prSet/>
      <dgm:spPr/>
      <dgm:t>
        <a:bodyPr/>
        <a:lstStyle/>
        <a:p>
          <a:endParaRPr lang="en-US"/>
        </a:p>
      </dgm:t>
    </dgm:pt>
    <dgm:pt modelId="{AE3494AA-FB70-42CB-B3F9-1F2838AD0CA1}" type="pres">
      <dgm:prSet presAssocID="{ADAB8EAE-DA3B-4AAF-82FA-F121A3BBAB6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0CC1637-ECB6-4BFC-BD5E-606847CEE585}" type="pres">
      <dgm:prSet presAssocID="{25C6C3FF-5F05-402F-BDA7-BEC22D01E890}" presName="composite" presStyleCnt="0"/>
      <dgm:spPr/>
      <dgm:t>
        <a:bodyPr/>
        <a:lstStyle/>
        <a:p>
          <a:endParaRPr lang="en-US"/>
        </a:p>
      </dgm:t>
    </dgm:pt>
    <dgm:pt modelId="{C9545B9D-5A1B-48B0-A9D3-C2F5FF95BDA4}" type="pres">
      <dgm:prSet presAssocID="{25C6C3FF-5F05-402F-BDA7-BEC22D01E890}" presName="parentText" presStyleLbl="alignNode1" presStyleIdx="0" presStyleCnt="3" custScaleX="184683" custLinFactNeighborX="-1578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3FF52-1FF1-4E5C-BF05-7B6B30048702}" type="pres">
      <dgm:prSet presAssocID="{25C6C3FF-5F05-402F-BDA7-BEC22D01E890}" presName="descendantText" presStyleLbl="alignAcc1" presStyleIdx="0" presStyleCnt="3" custAng="10800000" custFlipVert="1" custScaleX="79950" custScaleY="100000" custLinFactNeighborX="2707" custLinFactNeighborY="10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288D9D-538A-4BA9-B68A-6CC5AD5706F6}" type="pres">
      <dgm:prSet presAssocID="{39B41F5C-9E33-4B72-9F8E-5CAAC93FE7E6}" presName="sp" presStyleCnt="0"/>
      <dgm:spPr/>
      <dgm:t>
        <a:bodyPr/>
        <a:lstStyle/>
        <a:p>
          <a:endParaRPr lang="en-US"/>
        </a:p>
      </dgm:t>
    </dgm:pt>
    <dgm:pt modelId="{EFB31638-0CDC-4E49-AB8E-D9B33CDB5508}" type="pres">
      <dgm:prSet presAssocID="{E95804BE-7AB4-4C90-BDF9-1DD4B2F74064}" presName="composite" presStyleCnt="0"/>
      <dgm:spPr/>
      <dgm:t>
        <a:bodyPr/>
        <a:lstStyle/>
        <a:p>
          <a:endParaRPr lang="en-US"/>
        </a:p>
      </dgm:t>
    </dgm:pt>
    <dgm:pt modelId="{124B27F4-CC8A-4AB4-98EB-BAB36F2D7E34}" type="pres">
      <dgm:prSet presAssocID="{E95804BE-7AB4-4C90-BDF9-1DD4B2F74064}" presName="parentText" presStyleLbl="alignNode1" presStyleIdx="1" presStyleCnt="3" custScaleX="190049" custLinFactNeighborX="-13360" custLinFactNeighborY="-340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939082-703D-4BDE-9E9B-D668901C20D1}" type="pres">
      <dgm:prSet presAssocID="{E95804BE-7AB4-4C90-BDF9-1DD4B2F74064}" presName="descendantText" presStyleLbl="alignAcc1" presStyleIdx="1" presStyleCnt="3" custScaleX="81220" custLinFactNeighborX="4505" custLinFactNeighborY="-81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548882-7392-4BC8-A82E-7E1B686BA1AD}" type="pres">
      <dgm:prSet presAssocID="{39C86331-1953-4C80-B2FD-94D3C0DE7624}" presName="sp" presStyleCnt="0"/>
      <dgm:spPr/>
      <dgm:t>
        <a:bodyPr/>
        <a:lstStyle/>
        <a:p>
          <a:endParaRPr lang="en-US"/>
        </a:p>
      </dgm:t>
    </dgm:pt>
    <dgm:pt modelId="{77BB081D-E7EE-46B6-9B30-AD8342090ABF}" type="pres">
      <dgm:prSet presAssocID="{674967E0-98B5-4AB1-95EC-2816832F6F2B}" presName="composite" presStyleCnt="0"/>
      <dgm:spPr/>
      <dgm:t>
        <a:bodyPr/>
        <a:lstStyle/>
        <a:p>
          <a:endParaRPr lang="en-US"/>
        </a:p>
      </dgm:t>
    </dgm:pt>
    <dgm:pt modelId="{AD671759-EF5D-4F4E-A0BD-4FF0366B3B6D}" type="pres">
      <dgm:prSet presAssocID="{674967E0-98B5-4AB1-95EC-2816832F6F2B}" presName="parentText" presStyleLbl="alignNode1" presStyleIdx="2" presStyleCnt="3" custScaleX="178780" custLinFactNeighborX="-2966" custLinFactNeighborY="35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76A3FF-7339-4734-AA72-38A2D39B7941}" type="pres">
      <dgm:prSet presAssocID="{674967E0-98B5-4AB1-95EC-2816832F6F2B}" presName="descendantText" presStyleLbl="alignAcc1" presStyleIdx="2" presStyleCnt="3" custScaleX="83491" custScaleY="105506" custLinFactNeighborX="4410" custLinFactNeighborY="-60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8C14E3-F598-46C6-823B-31BED326F550}" srcId="{E95804BE-7AB4-4C90-BDF9-1DD4B2F74064}" destId="{8ECC399A-649D-45FF-8CBA-AFA10A823511}" srcOrd="1" destOrd="0" parTransId="{020B64F6-19EE-4936-9223-1886E448C7B6}" sibTransId="{867F0C93-5159-4F91-9D10-5BC989C6F4C0}"/>
    <dgm:cxn modelId="{5E832D11-1B81-4FCE-B7EC-7E89ED1F68C1}" srcId="{674967E0-98B5-4AB1-95EC-2816832F6F2B}" destId="{A28C29A1-9747-477E-AFD4-AFEB59267933}" srcOrd="1" destOrd="0" parTransId="{A0706EB9-846F-45F8-8922-F320D438AD8E}" sibTransId="{B218A8A3-0333-4D37-A6F3-15EE410568DC}"/>
    <dgm:cxn modelId="{434BE182-2667-4834-9712-BE85BFD95B8F}" type="presOf" srcId="{6EC2D0E2-69BC-4B21-9FF3-A57B76270333}" destId="{A7F3FF52-1FF1-4E5C-BF05-7B6B30048702}" srcOrd="0" destOrd="1" presId="urn:microsoft.com/office/officeart/2005/8/layout/chevron2"/>
    <dgm:cxn modelId="{1DFE519C-3073-4E56-9B64-37450D187CBD}" srcId="{ADAB8EAE-DA3B-4AAF-82FA-F121A3BBAB65}" destId="{674967E0-98B5-4AB1-95EC-2816832F6F2B}" srcOrd="2" destOrd="0" parTransId="{78C4AE59-4754-4F8C-B7E1-93758D23D7C4}" sibTransId="{C9DDF781-0DA1-46AE-8347-B395F2C9F2D8}"/>
    <dgm:cxn modelId="{E531ADE3-07C9-4572-82EA-29FA01B45D3E}" srcId="{674967E0-98B5-4AB1-95EC-2816832F6F2B}" destId="{E55E385A-B36C-4CF9-9D94-5B118743A0B5}" srcOrd="0" destOrd="0" parTransId="{AAC809BD-CE6F-44CA-B92D-34D9B93B0AAD}" sibTransId="{F16499FA-7E27-4810-A34C-084F9AEEA11D}"/>
    <dgm:cxn modelId="{EDAD8C7C-99A5-4ADB-8FFA-3775573A45CE}" type="presOf" srcId="{E55E385A-B36C-4CF9-9D94-5B118743A0B5}" destId="{B476A3FF-7339-4734-AA72-38A2D39B7941}" srcOrd="0" destOrd="0" presId="urn:microsoft.com/office/officeart/2005/8/layout/chevron2"/>
    <dgm:cxn modelId="{C5C813BE-078C-4E5E-8242-A5934F9DAA98}" type="presOf" srcId="{8ECC399A-649D-45FF-8CBA-AFA10A823511}" destId="{05939082-703D-4BDE-9E9B-D668901C20D1}" srcOrd="0" destOrd="1" presId="urn:microsoft.com/office/officeart/2005/8/layout/chevron2"/>
    <dgm:cxn modelId="{EACDD4FB-DBDD-4E72-9124-E58FD0AC2363}" srcId="{ADAB8EAE-DA3B-4AAF-82FA-F121A3BBAB65}" destId="{25C6C3FF-5F05-402F-BDA7-BEC22D01E890}" srcOrd="0" destOrd="0" parTransId="{FEA53C88-4349-4CFD-979A-6ED4B4630510}" sibTransId="{39B41F5C-9E33-4B72-9F8E-5CAAC93FE7E6}"/>
    <dgm:cxn modelId="{A94328C5-F13F-4AF6-9921-8B17633D94D1}" type="presOf" srcId="{25C6C3FF-5F05-402F-BDA7-BEC22D01E890}" destId="{C9545B9D-5A1B-48B0-A9D3-C2F5FF95BDA4}" srcOrd="0" destOrd="0" presId="urn:microsoft.com/office/officeart/2005/8/layout/chevron2"/>
    <dgm:cxn modelId="{13881CCD-B48D-404D-A228-85DDADA07A43}" srcId="{25C6C3FF-5F05-402F-BDA7-BEC22D01E890}" destId="{464ACED3-B3E4-4793-99D6-52F67E703188}" srcOrd="0" destOrd="0" parTransId="{22853758-2CFF-420E-AE8F-21C3F611DC25}" sibTransId="{0EBAECEE-3404-41A0-A9EB-6DD42AEDE34B}"/>
    <dgm:cxn modelId="{143C730A-A30D-4DBE-BEA2-8C1B277B3F58}" type="presOf" srcId="{ADAB8EAE-DA3B-4AAF-82FA-F121A3BBAB65}" destId="{AE3494AA-FB70-42CB-B3F9-1F2838AD0CA1}" srcOrd="0" destOrd="0" presId="urn:microsoft.com/office/officeart/2005/8/layout/chevron2"/>
    <dgm:cxn modelId="{48A76918-41FD-417D-9CC4-A65A2E0E5470}" srcId="{25C6C3FF-5F05-402F-BDA7-BEC22D01E890}" destId="{6EC2D0E2-69BC-4B21-9FF3-A57B76270333}" srcOrd="1" destOrd="0" parTransId="{C4FB0B81-2650-4E29-9A7B-C24A45CF049D}" sibTransId="{5B3D7E2C-E863-4053-82C1-CDAF2DA4C968}"/>
    <dgm:cxn modelId="{E5A88E11-A327-4AD3-BF59-15E701C9F1AC}" srcId="{ADAB8EAE-DA3B-4AAF-82FA-F121A3BBAB65}" destId="{E95804BE-7AB4-4C90-BDF9-1DD4B2F74064}" srcOrd="1" destOrd="0" parTransId="{8527ABD3-97F9-4C13-A724-5BABB9B72E6D}" sibTransId="{39C86331-1953-4C80-B2FD-94D3C0DE7624}"/>
    <dgm:cxn modelId="{FDCD58A8-4D28-47DD-AF16-BAE1D2B5EABF}" type="presOf" srcId="{464ACED3-B3E4-4793-99D6-52F67E703188}" destId="{A7F3FF52-1FF1-4E5C-BF05-7B6B30048702}" srcOrd="0" destOrd="0" presId="urn:microsoft.com/office/officeart/2005/8/layout/chevron2"/>
    <dgm:cxn modelId="{E3E95004-89A1-4EB0-AAD9-D488E8743563}" type="presOf" srcId="{674967E0-98B5-4AB1-95EC-2816832F6F2B}" destId="{AD671759-EF5D-4F4E-A0BD-4FF0366B3B6D}" srcOrd="0" destOrd="0" presId="urn:microsoft.com/office/officeart/2005/8/layout/chevron2"/>
    <dgm:cxn modelId="{93DD7B39-8366-4753-A938-13B16393A862}" type="presOf" srcId="{0FECA056-1D76-4FDE-B2FF-E9685E6B82D9}" destId="{05939082-703D-4BDE-9E9B-D668901C20D1}" srcOrd="0" destOrd="0" presId="urn:microsoft.com/office/officeart/2005/8/layout/chevron2"/>
    <dgm:cxn modelId="{23B42DC9-DCEE-4515-AEA2-4A94928F0F22}" type="presOf" srcId="{A28C29A1-9747-477E-AFD4-AFEB59267933}" destId="{B476A3FF-7339-4734-AA72-38A2D39B7941}" srcOrd="0" destOrd="1" presId="urn:microsoft.com/office/officeart/2005/8/layout/chevron2"/>
    <dgm:cxn modelId="{2D021482-7482-4FFA-B461-8883489F1F21}" srcId="{E95804BE-7AB4-4C90-BDF9-1DD4B2F74064}" destId="{0FECA056-1D76-4FDE-B2FF-E9685E6B82D9}" srcOrd="0" destOrd="0" parTransId="{921D24A0-9582-486A-BE59-5C0BD96BDE30}" sibTransId="{BEDB80A1-7A65-4198-9FAB-5E3629AE788B}"/>
    <dgm:cxn modelId="{4784F204-94E1-4D81-8ED7-7307FB8E1640}" type="presOf" srcId="{E95804BE-7AB4-4C90-BDF9-1DD4B2F74064}" destId="{124B27F4-CC8A-4AB4-98EB-BAB36F2D7E34}" srcOrd="0" destOrd="0" presId="urn:microsoft.com/office/officeart/2005/8/layout/chevron2"/>
    <dgm:cxn modelId="{63EC1B5D-9D5A-4C7B-B55B-8964C0EA3C3E}" type="presParOf" srcId="{AE3494AA-FB70-42CB-B3F9-1F2838AD0CA1}" destId="{80CC1637-ECB6-4BFC-BD5E-606847CEE585}" srcOrd="0" destOrd="0" presId="urn:microsoft.com/office/officeart/2005/8/layout/chevron2"/>
    <dgm:cxn modelId="{927ABE1C-6E4C-4ADC-9C09-D22721818155}" type="presParOf" srcId="{80CC1637-ECB6-4BFC-BD5E-606847CEE585}" destId="{C9545B9D-5A1B-48B0-A9D3-C2F5FF95BDA4}" srcOrd="0" destOrd="0" presId="urn:microsoft.com/office/officeart/2005/8/layout/chevron2"/>
    <dgm:cxn modelId="{1E0A9A11-E6E9-4A73-B14C-55D32831EFB8}" type="presParOf" srcId="{80CC1637-ECB6-4BFC-BD5E-606847CEE585}" destId="{A7F3FF52-1FF1-4E5C-BF05-7B6B30048702}" srcOrd="1" destOrd="0" presId="urn:microsoft.com/office/officeart/2005/8/layout/chevron2"/>
    <dgm:cxn modelId="{8019792E-8A41-464D-B402-4FDEB1F2445B}" type="presParOf" srcId="{AE3494AA-FB70-42CB-B3F9-1F2838AD0CA1}" destId="{E6288D9D-538A-4BA9-B68A-6CC5AD5706F6}" srcOrd="1" destOrd="0" presId="urn:microsoft.com/office/officeart/2005/8/layout/chevron2"/>
    <dgm:cxn modelId="{0F1BDE2A-D70F-42ED-A5FE-801E019C3D9C}" type="presParOf" srcId="{AE3494AA-FB70-42CB-B3F9-1F2838AD0CA1}" destId="{EFB31638-0CDC-4E49-AB8E-D9B33CDB5508}" srcOrd="2" destOrd="0" presId="urn:microsoft.com/office/officeart/2005/8/layout/chevron2"/>
    <dgm:cxn modelId="{B34F7473-B107-4DEC-A5EA-9E004A73501E}" type="presParOf" srcId="{EFB31638-0CDC-4E49-AB8E-D9B33CDB5508}" destId="{124B27F4-CC8A-4AB4-98EB-BAB36F2D7E34}" srcOrd="0" destOrd="0" presId="urn:microsoft.com/office/officeart/2005/8/layout/chevron2"/>
    <dgm:cxn modelId="{417D85F9-3899-47F3-8899-8E54EBEC3055}" type="presParOf" srcId="{EFB31638-0CDC-4E49-AB8E-D9B33CDB5508}" destId="{05939082-703D-4BDE-9E9B-D668901C20D1}" srcOrd="1" destOrd="0" presId="urn:microsoft.com/office/officeart/2005/8/layout/chevron2"/>
    <dgm:cxn modelId="{782B9DAF-8400-42EC-8CC6-2BFE9FB7913C}" type="presParOf" srcId="{AE3494AA-FB70-42CB-B3F9-1F2838AD0CA1}" destId="{86548882-7392-4BC8-A82E-7E1B686BA1AD}" srcOrd="3" destOrd="0" presId="urn:microsoft.com/office/officeart/2005/8/layout/chevron2"/>
    <dgm:cxn modelId="{24687250-02DA-4575-96F5-729BDABB94F5}" type="presParOf" srcId="{AE3494AA-FB70-42CB-B3F9-1F2838AD0CA1}" destId="{77BB081D-E7EE-46B6-9B30-AD8342090ABF}" srcOrd="4" destOrd="0" presId="urn:microsoft.com/office/officeart/2005/8/layout/chevron2"/>
    <dgm:cxn modelId="{4CC3A5DF-DC5E-45A0-9B18-0653F27BFB91}" type="presParOf" srcId="{77BB081D-E7EE-46B6-9B30-AD8342090ABF}" destId="{AD671759-EF5D-4F4E-A0BD-4FF0366B3B6D}" srcOrd="0" destOrd="0" presId="urn:microsoft.com/office/officeart/2005/8/layout/chevron2"/>
    <dgm:cxn modelId="{076290B2-BF87-4B9A-810C-90754D9A1118}" type="presParOf" srcId="{77BB081D-E7EE-46B6-9B30-AD8342090ABF}" destId="{B476A3FF-7339-4734-AA72-38A2D39B794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D0F22DC5-8D15-4311-85E3-6F98F4069218}" type="doc">
      <dgm:prSet loTypeId="urn:microsoft.com/office/officeart/2008/layout/LinedLis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21CE31-A86F-4558-9E92-F99406F1A3FA}">
      <dgm:prSet custT="1"/>
      <dgm:spPr/>
      <dgm:t>
        <a:bodyPr/>
        <a:lstStyle/>
        <a:p>
          <a:pPr rtl="0"/>
          <a:r>
            <a:rPr lang="en-US" sz="1600" dirty="0" smtClean="0">
              <a:solidFill>
                <a:srgbClr val="002060"/>
              </a:solidFill>
            </a:rPr>
            <a:t>შ</a:t>
          </a:r>
          <a:r>
            <a:rPr lang="ka-GE" sz="1600" dirty="0" err="1" smtClean="0">
              <a:solidFill>
                <a:srgbClr val="002060"/>
              </a:solidFill>
            </a:rPr>
            <a:t>ეიქმნას</a:t>
          </a:r>
          <a:r>
            <a:rPr lang="ka-GE" sz="1600" dirty="0" smtClean="0">
              <a:solidFill>
                <a:srgbClr val="002060"/>
              </a:solidFill>
            </a:rPr>
            <a:t> შენობების სერტიფიცირების </a:t>
          </a:r>
          <a:r>
            <a:rPr lang="ka-GE" sz="1600" dirty="0" smtClean="0">
              <a:solidFill>
                <a:srgbClr val="002060"/>
              </a:solidFill>
            </a:rPr>
            <a:t>სისტემა (ახალი შენობები, საჯარო შენობები)  </a:t>
          </a:r>
          <a:r>
            <a:rPr lang="ka-GE" sz="1600" dirty="0" smtClean="0">
              <a:solidFill>
                <a:srgbClr val="002060"/>
              </a:solidFill>
            </a:rPr>
            <a:t>სერტიფიკატები უნდა  შეიცავდეს ინფორმაციას შენობის </a:t>
          </a:r>
          <a:r>
            <a:rPr lang="ka-GE" sz="1600" dirty="0" err="1" smtClean="0">
              <a:solidFill>
                <a:srgbClr val="002060"/>
              </a:solidFill>
            </a:rPr>
            <a:t>ენერგოეფქტურობის</a:t>
          </a:r>
          <a:r>
            <a:rPr lang="ka-GE" sz="1600" dirty="0" smtClean="0">
              <a:solidFill>
                <a:srgbClr val="002060"/>
              </a:solidFill>
            </a:rPr>
            <a:t> შესახებ და მოიცავდეს მისი გაუმჯობესების რეკომენდაციებს. ვადა 10 წელი. </a:t>
          </a:r>
          <a:endParaRPr lang="en-US" sz="1600" b="0" dirty="0">
            <a:solidFill>
              <a:srgbClr val="002060"/>
            </a:solidFill>
          </a:endParaRPr>
        </a:p>
      </dgm:t>
    </dgm:pt>
    <dgm:pt modelId="{E829C206-6C90-4708-8342-29935916AD90}" type="parTrans" cxnId="{59BD7648-637D-4040-936B-FCF41DEAD29C}">
      <dgm:prSet/>
      <dgm:spPr/>
      <dgm:t>
        <a:bodyPr/>
        <a:lstStyle/>
        <a:p>
          <a:endParaRPr lang="en-US"/>
        </a:p>
      </dgm:t>
    </dgm:pt>
    <dgm:pt modelId="{572D2B33-F01D-4894-9AFD-549E57D7091C}" type="sibTrans" cxnId="{59BD7648-637D-4040-936B-FCF41DEAD29C}">
      <dgm:prSet/>
      <dgm:spPr/>
      <dgm:t>
        <a:bodyPr/>
        <a:lstStyle/>
        <a:p>
          <a:endParaRPr lang="en-US"/>
        </a:p>
      </dgm:t>
    </dgm:pt>
    <dgm:pt modelId="{683B804B-FFD0-4FFE-9849-ACA3544C4EBA}">
      <dgm:prSet custT="1"/>
      <dgm:spPr/>
      <dgm:t>
        <a:bodyPr/>
        <a:lstStyle/>
        <a:p>
          <a:pPr rtl="0"/>
          <a:r>
            <a:rPr lang="ka-GE" sz="1600" dirty="0" smtClean="0">
              <a:solidFill>
                <a:schemeClr val="accent1">
                  <a:lumMod val="50000"/>
                </a:schemeClr>
              </a:solidFill>
            </a:rPr>
            <a:t>ენერგეტიკული ექსპლუატაციის სერტიფიკატში მოცემული რეკომენდაციები უნდა იყოს ტექნიკურად განხორციელებადი და უზრუნველყოს ხარჯ-სარგებლიანობა ექსპლუატაციის პერიოდში</a:t>
          </a:r>
          <a:r>
            <a:rPr lang="ka-GE" sz="1400" dirty="0" smtClean="0"/>
            <a:t>. </a:t>
          </a:r>
          <a:endParaRPr lang="en-US" sz="1400" b="0" dirty="0">
            <a:solidFill>
              <a:srgbClr val="002060"/>
            </a:solidFill>
          </a:endParaRPr>
        </a:p>
      </dgm:t>
    </dgm:pt>
    <dgm:pt modelId="{6412AD8F-5794-42E8-8D82-89B4689E5AFE}" type="parTrans" cxnId="{68214C7D-AC53-4AF2-A310-7614815934EF}">
      <dgm:prSet/>
      <dgm:spPr/>
      <dgm:t>
        <a:bodyPr/>
        <a:lstStyle/>
        <a:p>
          <a:endParaRPr lang="en-US"/>
        </a:p>
      </dgm:t>
    </dgm:pt>
    <dgm:pt modelId="{90E3C1DF-02B0-43BB-9F53-15A7E2121A47}" type="sibTrans" cxnId="{68214C7D-AC53-4AF2-A310-7614815934EF}">
      <dgm:prSet/>
      <dgm:spPr/>
      <dgm:t>
        <a:bodyPr/>
        <a:lstStyle/>
        <a:p>
          <a:endParaRPr lang="en-US"/>
        </a:p>
      </dgm:t>
    </dgm:pt>
    <dgm:pt modelId="{2C1AD85D-27DE-466E-BEBD-048570C1CF10}">
      <dgm:prSet custT="1"/>
      <dgm:spPr/>
      <dgm:t>
        <a:bodyPr/>
        <a:lstStyle/>
        <a:p>
          <a:pPr rtl="0"/>
          <a:r>
            <a:rPr lang="ka-GE" sz="1600" dirty="0" smtClean="0">
              <a:solidFill>
                <a:srgbClr val="002060"/>
              </a:solidFill>
            </a:rPr>
            <a:t>სერტიფიკატები წარმოდგენილი უნდა იქნას მშენებლობის, გაყიდვის, გაქირავების ეტაპებზე. განთავსდეს მედიაში სარეკლამო განცხადებებთან ერთად. </a:t>
          </a:r>
          <a:endParaRPr lang="en-US" sz="1600" dirty="0">
            <a:solidFill>
              <a:srgbClr val="002060"/>
            </a:solidFill>
          </a:endParaRPr>
        </a:p>
      </dgm:t>
    </dgm:pt>
    <dgm:pt modelId="{F2C8356F-1C47-4EED-AAED-EA1255976C10}" type="parTrans" cxnId="{98267F32-7206-42A1-843A-8E5AD4516A95}">
      <dgm:prSet/>
      <dgm:spPr/>
      <dgm:t>
        <a:bodyPr/>
        <a:lstStyle/>
        <a:p>
          <a:endParaRPr lang="en-US"/>
        </a:p>
      </dgm:t>
    </dgm:pt>
    <dgm:pt modelId="{28EEB3BC-4C99-4A2E-A5BF-EEBC3A5F93A2}" type="sibTrans" cxnId="{98267F32-7206-42A1-843A-8E5AD4516A95}">
      <dgm:prSet/>
      <dgm:spPr/>
      <dgm:t>
        <a:bodyPr/>
        <a:lstStyle/>
        <a:p>
          <a:endParaRPr lang="en-US"/>
        </a:p>
      </dgm:t>
    </dgm:pt>
    <dgm:pt modelId="{83C7F3DB-2F19-4581-A9EB-20DF7174759D}">
      <dgm:prSet custT="1"/>
      <dgm:spPr/>
      <dgm:t>
        <a:bodyPr/>
        <a:lstStyle/>
        <a:p>
          <a:r>
            <a:rPr lang="ka-GE" sz="1600" dirty="0" smtClean="0">
              <a:solidFill>
                <a:schemeClr val="accent1">
                  <a:lumMod val="50000"/>
                </a:schemeClr>
              </a:solidFill>
            </a:rPr>
            <a:t>საჯარო შენობებში სერტიფიკატი განთავსებული უნდა იყოს საზოგადოებისთვის ნათლად ხილულ, გამოსაჩენ ადგილას.</a:t>
          </a:r>
          <a:endParaRPr lang="en-US" sz="1600" dirty="0">
            <a:solidFill>
              <a:schemeClr val="accent1">
                <a:lumMod val="50000"/>
              </a:schemeClr>
            </a:solidFill>
          </a:endParaRPr>
        </a:p>
      </dgm:t>
    </dgm:pt>
    <dgm:pt modelId="{E6749F21-0D7A-4814-AD36-E98779AC6027}" type="parTrans" cxnId="{EF4F54DF-E6FD-4A97-B97D-5E862225253D}">
      <dgm:prSet/>
      <dgm:spPr/>
      <dgm:t>
        <a:bodyPr/>
        <a:lstStyle/>
        <a:p>
          <a:endParaRPr lang="en-US"/>
        </a:p>
      </dgm:t>
    </dgm:pt>
    <dgm:pt modelId="{1F1378D5-65B1-466C-A194-7156771E6803}" type="sibTrans" cxnId="{EF4F54DF-E6FD-4A97-B97D-5E862225253D}">
      <dgm:prSet/>
      <dgm:spPr/>
      <dgm:t>
        <a:bodyPr/>
        <a:lstStyle/>
        <a:p>
          <a:endParaRPr lang="en-US"/>
        </a:p>
      </dgm:t>
    </dgm:pt>
    <dgm:pt modelId="{49077953-710B-432B-986F-82CB56E81F47}">
      <dgm:prSet custT="1"/>
      <dgm:spPr/>
      <dgm:t>
        <a:bodyPr/>
        <a:lstStyle/>
        <a:p>
          <a:pPr rtl="0"/>
          <a:endParaRPr lang="en-US" sz="3200" dirty="0">
            <a:solidFill>
              <a:srgbClr val="002060"/>
            </a:solidFill>
          </a:endParaRPr>
        </a:p>
      </dgm:t>
    </dgm:pt>
    <dgm:pt modelId="{5073BA5C-3E2A-4CAE-A640-FD06AB4EBB5A}" type="sibTrans" cxnId="{6336455C-1F57-4885-9539-5E966F7C63F4}">
      <dgm:prSet/>
      <dgm:spPr/>
      <dgm:t>
        <a:bodyPr/>
        <a:lstStyle/>
        <a:p>
          <a:endParaRPr lang="en-US"/>
        </a:p>
      </dgm:t>
    </dgm:pt>
    <dgm:pt modelId="{137DF0B3-8063-4CF0-B983-1C2525751958}" type="parTrans" cxnId="{6336455C-1F57-4885-9539-5E966F7C63F4}">
      <dgm:prSet/>
      <dgm:spPr/>
      <dgm:t>
        <a:bodyPr/>
        <a:lstStyle/>
        <a:p>
          <a:endParaRPr lang="en-US"/>
        </a:p>
      </dgm:t>
    </dgm:pt>
    <dgm:pt modelId="{8BD7E1EB-4E7E-4D92-8796-A2BC0AF4E701}" type="pres">
      <dgm:prSet presAssocID="{D0F22DC5-8D15-4311-85E3-6F98F406921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907634E-4291-4B92-8155-6DF84D08BDA5}" type="pres">
      <dgm:prSet presAssocID="{49077953-710B-432B-986F-82CB56E81F47}" presName="thickLine" presStyleLbl="alignNode1" presStyleIdx="0" presStyleCnt="1"/>
      <dgm:spPr/>
      <dgm:t>
        <a:bodyPr/>
        <a:lstStyle/>
        <a:p>
          <a:endParaRPr lang="en-US"/>
        </a:p>
      </dgm:t>
    </dgm:pt>
    <dgm:pt modelId="{1A2C8454-EE40-4FA5-8656-42E02A4A5144}" type="pres">
      <dgm:prSet presAssocID="{49077953-710B-432B-986F-82CB56E81F47}" presName="horz1" presStyleCnt="0"/>
      <dgm:spPr/>
      <dgm:t>
        <a:bodyPr/>
        <a:lstStyle/>
        <a:p>
          <a:endParaRPr lang="en-US"/>
        </a:p>
      </dgm:t>
    </dgm:pt>
    <dgm:pt modelId="{88BBAEAC-A923-48D2-BE7F-F1749996BF36}" type="pres">
      <dgm:prSet presAssocID="{49077953-710B-432B-986F-82CB56E81F47}" presName="tx1" presStyleLbl="revTx" presStyleIdx="0" presStyleCnt="5"/>
      <dgm:spPr/>
      <dgm:t>
        <a:bodyPr/>
        <a:lstStyle/>
        <a:p>
          <a:endParaRPr lang="en-US"/>
        </a:p>
      </dgm:t>
    </dgm:pt>
    <dgm:pt modelId="{45B9B00D-0BFE-4912-9E91-FEDF756E2AB7}" type="pres">
      <dgm:prSet presAssocID="{49077953-710B-432B-986F-82CB56E81F47}" presName="vert1" presStyleCnt="0"/>
      <dgm:spPr/>
      <dgm:t>
        <a:bodyPr/>
        <a:lstStyle/>
        <a:p>
          <a:endParaRPr lang="en-US"/>
        </a:p>
      </dgm:t>
    </dgm:pt>
    <dgm:pt modelId="{403FEBEF-760E-487F-BCC1-786DDCBC9799}" type="pres">
      <dgm:prSet presAssocID="{4A21CE31-A86F-4558-9E92-F99406F1A3FA}" presName="vertSpace2a" presStyleCnt="0"/>
      <dgm:spPr/>
      <dgm:t>
        <a:bodyPr/>
        <a:lstStyle/>
        <a:p>
          <a:endParaRPr lang="en-US"/>
        </a:p>
      </dgm:t>
    </dgm:pt>
    <dgm:pt modelId="{63D5DE5C-6EA1-4AE9-BCBB-BA95DC7F2678}" type="pres">
      <dgm:prSet presAssocID="{4A21CE31-A86F-4558-9E92-F99406F1A3FA}" presName="horz2" presStyleCnt="0"/>
      <dgm:spPr/>
      <dgm:t>
        <a:bodyPr/>
        <a:lstStyle/>
        <a:p>
          <a:endParaRPr lang="en-US"/>
        </a:p>
      </dgm:t>
    </dgm:pt>
    <dgm:pt modelId="{05936913-2369-460A-9203-9A6E231F7233}" type="pres">
      <dgm:prSet presAssocID="{4A21CE31-A86F-4558-9E92-F99406F1A3FA}" presName="horzSpace2" presStyleCnt="0"/>
      <dgm:spPr/>
      <dgm:t>
        <a:bodyPr/>
        <a:lstStyle/>
        <a:p>
          <a:endParaRPr lang="en-US"/>
        </a:p>
      </dgm:t>
    </dgm:pt>
    <dgm:pt modelId="{770D7AD9-DF46-4C1E-B738-749F607D2700}" type="pres">
      <dgm:prSet presAssocID="{4A21CE31-A86F-4558-9E92-F99406F1A3FA}" presName="tx2" presStyleLbl="revTx" presStyleIdx="1" presStyleCnt="5" custScaleX="228454" custScaleY="65802"/>
      <dgm:spPr/>
      <dgm:t>
        <a:bodyPr/>
        <a:lstStyle/>
        <a:p>
          <a:endParaRPr lang="en-US"/>
        </a:p>
      </dgm:t>
    </dgm:pt>
    <dgm:pt modelId="{81F76C12-DC29-42CC-BFA2-DFBCEE6E1FA5}" type="pres">
      <dgm:prSet presAssocID="{4A21CE31-A86F-4558-9E92-F99406F1A3FA}" presName="vert2" presStyleCnt="0"/>
      <dgm:spPr/>
      <dgm:t>
        <a:bodyPr/>
        <a:lstStyle/>
        <a:p>
          <a:endParaRPr lang="en-US"/>
        </a:p>
      </dgm:t>
    </dgm:pt>
    <dgm:pt modelId="{75C8331D-B533-4060-AB12-483888371F58}" type="pres">
      <dgm:prSet presAssocID="{4A21CE31-A86F-4558-9E92-F99406F1A3FA}" presName="thinLine2b" presStyleLbl="callout" presStyleIdx="0" presStyleCnt="4"/>
      <dgm:spPr/>
      <dgm:t>
        <a:bodyPr/>
        <a:lstStyle/>
        <a:p>
          <a:endParaRPr lang="en-US"/>
        </a:p>
      </dgm:t>
    </dgm:pt>
    <dgm:pt modelId="{CC07D5F8-EE62-4CBC-B262-25A178CF8269}" type="pres">
      <dgm:prSet presAssocID="{4A21CE31-A86F-4558-9E92-F99406F1A3FA}" presName="vertSpace2b" presStyleCnt="0"/>
      <dgm:spPr/>
      <dgm:t>
        <a:bodyPr/>
        <a:lstStyle/>
        <a:p>
          <a:endParaRPr lang="en-US"/>
        </a:p>
      </dgm:t>
    </dgm:pt>
    <dgm:pt modelId="{8714FBD4-2CA1-45BC-B699-AB0729001980}" type="pres">
      <dgm:prSet presAssocID="{683B804B-FFD0-4FFE-9849-ACA3544C4EBA}" presName="horz2" presStyleCnt="0"/>
      <dgm:spPr/>
      <dgm:t>
        <a:bodyPr/>
        <a:lstStyle/>
        <a:p>
          <a:endParaRPr lang="en-US"/>
        </a:p>
      </dgm:t>
    </dgm:pt>
    <dgm:pt modelId="{807C17D0-49B9-43CD-819E-A16EBED87D07}" type="pres">
      <dgm:prSet presAssocID="{683B804B-FFD0-4FFE-9849-ACA3544C4EBA}" presName="horzSpace2" presStyleCnt="0"/>
      <dgm:spPr/>
      <dgm:t>
        <a:bodyPr/>
        <a:lstStyle/>
        <a:p>
          <a:endParaRPr lang="en-US"/>
        </a:p>
      </dgm:t>
    </dgm:pt>
    <dgm:pt modelId="{77C79330-47A6-40B9-9894-B1867A935500}" type="pres">
      <dgm:prSet presAssocID="{683B804B-FFD0-4FFE-9849-ACA3544C4EBA}" presName="tx2" presStyleLbl="revTx" presStyleIdx="2" presStyleCnt="5" custScaleX="219988" custScaleY="59793"/>
      <dgm:spPr/>
      <dgm:t>
        <a:bodyPr/>
        <a:lstStyle/>
        <a:p>
          <a:endParaRPr lang="en-US"/>
        </a:p>
      </dgm:t>
    </dgm:pt>
    <dgm:pt modelId="{F06D0C9A-636E-4FAD-9EEC-C6292D2C68FE}" type="pres">
      <dgm:prSet presAssocID="{683B804B-FFD0-4FFE-9849-ACA3544C4EBA}" presName="vert2" presStyleCnt="0"/>
      <dgm:spPr/>
      <dgm:t>
        <a:bodyPr/>
        <a:lstStyle/>
        <a:p>
          <a:endParaRPr lang="en-US"/>
        </a:p>
      </dgm:t>
    </dgm:pt>
    <dgm:pt modelId="{DC84C515-28A6-4CBC-8B83-5EE78FAB40F6}" type="pres">
      <dgm:prSet presAssocID="{683B804B-FFD0-4FFE-9849-ACA3544C4EBA}" presName="thinLine2b" presStyleLbl="callout" presStyleIdx="1" presStyleCnt="4"/>
      <dgm:spPr/>
      <dgm:t>
        <a:bodyPr/>
        <a:lstStyle/>
        <a:p>
          <a:endParaRPr lang="en-US"/>
        </a:p>
      </dgm:t>
    </dgm:pt>
    <dgm:pt modelId="{72749729-46B1-452C-98B3-3A58DE6893B9}" type="pres">
      <dgm:prSet presAssocID="{683B804B-FFD0-4FFE-9849-ACA3544C4EBA}" presName="vertSpace2b" presStyleCnt="0"/>
      <dgm:spPr/>
      <dgm:t>
        <a:bodyPr/>
        <a:lstStyle/>
        <a:p>
          <a:endParaRPr lang="en-US"/>
        </a:p>
      </dgm:t>
    </dgm:pt>
    <dgm:pt modelId="{5C167408-68B3-41FE-8DDF-BC0DBDC52F6F}" type="pres">
      <dgm:prSet presAssocID="{2C1AD85D-27DE-466E-BEBD-048570C1CF10}" presName="horz2" presStyleCnt="0"/>
      <dgm:spPr/>
      <dgm:t>
        <a:bodyPr/>
        <a:lstStyle/>
        <a:p>
          <a:endParaRPr lang="en-US"/>
        </a:p>
      </dgm:t>
    </dgm:pt>
    <dgm:pt modelId="{027EDDE2-F76E-436E-8438-246AB8B22C9E}" type="pres">
      <dgm:prSet presAssocID="{2C1AD85D-27DE-466E-BEBD-048570C1CF10}" presName="horzSpace2" presStyleCnt="0"/>
      <dgm:spPr/>
      <dgm:t>
        <a:bodyPr/>
        <a:lstStyle/>
        <a:p>
          <a:endParaRPr lang="en-US"/>
        </a:p>
      </dgm:t>
    </dgm:pt>
    <dgm:pt modelId="{74145DD7-CB95-4F60-8EAA-3468DE01D22A}" type="pres">
      <dgm:prSet presAssocID="{2C1AD85D-27DE-466E-BEBD-048570C1CF10}" presName="tx2" presStyleLbl="revTx" presStyleIdx="3" presStyleCnt="5" custScaleX="256027" custScaleY="44985"/>
      <dgm:spPr/>
      <dgm:t>
        <a:bodyPr/>
        <a:lstStyle/>
        <a:p>
          <a:endParaRPr lang="en-US"/>
        </a:p>
      </dgm:t>
    </dgm:pt>
    <dgm:pt modelId="{554C456F-353F-4ECA-8361-A08111B373DC}" type="pres">
      <dgm:prSet presAssocID="{2C1AD85D-27DE-466E-BEBD-048570C1CF10}" presName="vert2" presStyleCnt="0"/>
      <dgm:spPr/>
      <dgm:t>
        <a:bodyPr/>
        <a:lstStyle/>
        <a:p>
          <a:endParaRPr lang="en-US"/>
        </a:p>
      </dgm:t>
    </dgm:pt>
    <dgm:pt modelId="{669286EB-3CFB-402B-A636-0F9CEAF81C8F}" type="pres">
      <dgm:prSet presAssocID="{2C1AD85D-27DE-466E-BEBD-048570C1CF10}" presName="thinLine2b" presStyleLbl="callout" presStyleIdx="2" presStyleCnt="4"/>
      <dgm:spPr/>
      <dgm:t>
        <a:bodyPr/>
        <a:lstStyle/>
        <a:p>
          <a:endParaRPr lang="en-US"/>
        </a:p>
      </dgm:t>
    </dgm:pt>
    <dgm:pt modelId="{FD6B954F-ADC0-48E6-A070-4D33968D8A74}" type="pres">
      <dgm:prSet presAssocID="{2C1AD85D-27DE-466E-BEBD-048570C1CF10}" presName="vertSpace2b" presStyleCnt="0"/>
      <dgm:spPr/>
      <dgm:t>
        <a:bodyPr/>
        <a:lstStyle/>
        <a:p>
          <a:endParaRPr lang="en-US"/>
        </a:p>
      </dgm:t>
    </dgm:pt>
    <dgm:pt modelId="{190EBCC7-1F87-4F8A-A41C-EDBB0971F44D}" type="pres">
      <dgm:prSet presAssocID="{83C7F3DB-2F19-4581-A9EB-20DF7174759D}" presName="horz2" presStyleCnt="0"/>
      <dgm:spPr/>
      <dgm:t>
        <a:bodyPr/>
        <a:lstStyle/>
        <a:p>
          <a:endParaRPr lang="en-US"/>
        </a:p>
      </dgm:t>
    </dgm:pt>
    <dgm:pt modelId="{78B3AD0C-D11C-47D6-B610-0FB3554E8C97}" type="pres">
      <dgm:prSet presAssocID="{83C7F3DB-2F19-4581-A9EB-20DF7174759D}" presName="horzSpace2" presStyleCnt="0"/>
      <dgm:spPr/>
      <dgm:t>
        <a:bodyPr/>
        <a:lstStyle/>
        <a:p>
          <a:endParaRPr lang="en-US"/>
        </a:p>
      </dgm:t>
    </dgm:pt>
    <dgm:pt modelId="{1E40A9A3-CCAC-42AB-A2E3-0D06C221541C}" type="pres">
      <dgm:prSet presAssocID="{83C7F3DB-2F19-4581-A9EB-20DF7174759D}" presName="tx2" presStyleLbl="revTx" presStyleIdx="4" presStyleCnt="5" custScaleX="283578" custScaleY="22138"/>
      <dgm:spPr/>
      <dgm:t>
        <a:bodyPr/>
        <a:lstStyle/>
        <a:p>
          <a:endParaRPr lang="en-US"/>
        </a:p>
      </dgm:t>
    </dgm:pt>
    <dgm:pt modelId="{5FA9A4F7-7F1E-4724-A8C0-D6148B20CF9B}" type="pres">
      <dgm:prSet presAssocID="{83C7F3DB-2F19-4581-A9EB-20DF7174759D}" presName="vert2" presStyleCnt="0"/>
      <dgm:spPr/>
      <dgm:t>
        <a:bodyPr/>
        <a:lstStyle/>
        <a:p>
          <a:endParaRPr lang="en-US"/>
        </a:p>
      </dgm:t>
    </dgm:pt>
    <dgm:pt modelId="{10138C78-4F9F-4706-9577-5F62A862CFB6}" type="pres">
      <dgm:prSet presAssocID="{83C7F3DB-2F19-4581-A9EB-20DF7174759D}" presName="thinLine2b" presStyleLbl="callout" presStyleIdx="3" presStyleCnt="4"/>
      <dgm:spPr/>
      <dgm:t>
        <a:bodyPr/>
        <a:lstStyle/>
        <a:p>
          <a:endParaRPr lang="en-US"/>
        </a:p>
      </dgm:t>
    </dgm:pt>
    <dgm:pt modelId="{11EFADBC-4DB5-4240-826C-FECB573F335C}" type="pres">
      <dgm:prSet presAssocID="{83C7F3DB-2F19-4581-A9EB-20DF7174759D}" presName="vertSpace2b" presStyleCnt="0"/>
      <dgm:spPr/>
      <dgm:t>
        <a:bodyPr/>
        <a:lstStyle/>
        <a:p>
          <a:endParaRPr lang="en-US"/>
        </a:p>
      </dgm:t>
    </dgm:pt>
  </dgm:ptLst>
  <dgm:cxnLst>
    <dgm:cxn modelId="{EA12EFA9-AC03-49BE-8EAB-C22B70C2F34C}" type="presOf" srcId="{49077953-710B-432B-986F-82CB56E81F47}" destId="{88BBAEAC-A923-48D2-BE7F-F1749996BF36}" srcOrd="0" destOrd="0" presId="urn:microsoft.com/office/officeart/2008/layout/LinedList"/>
    <dgm:cxn modelId="{75F2E455-496F-4C72-9982-63CBC0B09227}" type="presOf" srcId="{4A21CE31-A86F-4558-9E92-F99406F1A3FA}" destId="{770D7AD9-DF46-4C1E-B738-749F607D2700}" srcOrd="0" destOrd="0" presId="urn:microsoft.com/office/officeart/2008/layout/LinedList"/>
    <dgm:cxn modelId="{68214C7D-AC53-4AF2-A310-7614815934EF}" srcId="{49077953-710B-432B-986F-82CB56E81F47}" destId="{683B804B-FFD0-4FFE-9849-ACA3544C4EBA}" srcOrd="1" destOrd="0" parTransId="{6412AD8F-5794-42E8-8D82-89B4689E5AFE}" sibTransId="{90E3C1DF-02B0-43BB-9F53-15A7E2121A47}"/>
    <dgm:cxn modelId="{59BD7648-637D-4040-936B-FCF41DEAD29C}" srcId="{49077953-710B-432B-986F-82CB56E81F47}" destId="{4A21CE31-A86F-4558-9E92-F99406F1A3FA}" srcOrd="0" destOrd="0" parTransId="{E829C206-6C90-4708-8342-29935916AD90}" sibTransId="{572D2B33-F01D-4894-9AFD-549E57D7091C}"/>
    <dgm:cxn modelId="{0DE6C68D-0E06-4BE7-A29D-D1901601FE30}" type="presOf" srcId="{D0F22DC5-8D15-4311-85E3-6F98F4069218}" destId="{8BD7E1EB-4E7E-4D92-8796-A2BC0AF4E701}" srcOrd="0" destOrd="0" presId="urn:microsoft.com/office/officeart/2008/layout/LinedList"/>
    <dgm:cxn modelId="{6336455C-1F57-4885-9539-5E966F7C63F4}" srcId="{D0F22DC5-8D15-4311-85E3-6F98F4069218}" destId="{49077953-710B-432B-986F-82CB56E81F47}" srcOrd="0" destOrd="0" parTransId="{137DF0B3-8063-4CF0-B983-1C2525751958}" sibTransId="{5073BA5C-3E2A-4CAE-A640-FD06AB4EBB5A}"/>
    <dgm:cxn modelId="{98267F32-7206-42A1-843A-8E5AD4516A95}" srcId="{49077953-710B-432B-986F-82CB56E81F47}" destId="{2C1AD85D-27DE-466E-BEBD-048570C1CF10}" srcOrd="2" destOrd="0" parTransId="{F2C8356F-1C47-4EED-AAED-EA1255976C10}" sibTransId="{28EEB3BC-4C99-4A2E-A5BF-EEBC3A5F93A2}"/>
    <dgm:cxn modelId="{017EAED9-8AF7-4B73-B5FC-BA996FC12345}" type="presOf" srcId="{2C1AD85D-27DE-466E-BEBD-048570C1CF10}" destId="{74145DD7-CB95-4F60-8EAA-3468DE01D22A}" srcOrd="0" destOrd="0" presId="urn:microsoft.com/office/officeart/2008/layout/LinedList"/>
    <dgm:cxn modelId="{EF4F54DF-E6FD-4A97-B97D-5E862225253D}" srcId="{49077953-710B-432B-986F-82CB56E81F47}" destId="{83C7F3DB-2F19-4581-A9EB-20DF7174759D}" srcOrd="3" destOrd="0" parTransId="{E6749F21-0D7A-4814-AD36-E98779AC6027}" sibTransId="{1F1378D5-65B1-466C-A194-7156771E6803}"/>
    <dgm:cxn modelId="{B3791340-A683-4709-9AB3-42FF42581B48}" type="presOf" srcId="{83C7F3DB-2F19-4581-A9EB-20DF7174759D}" destId="{1E40A9A3-CCAC-42AB-A2E3-0D06C221541C}" srcOrd="0" destOrd="0" presId="urn:microsoft.com/office/officeart/2008/layout/LinedList"/>
    <dgm:cxn modelId="{A7B49993-801C-48DE-886A-3A0E45955228}" type="presOf" srcId="{683B804B-FFD0-4FFE-9849-ACA3544C4EBA}" destId="{77C79330-47A6-40B9-9894-B1867A935500}" srcOrd="0" destOrd="0" presId="urn:microsoft.com/office/officeart/2008/layout/LinedList"/>
    <dgm:cxn modelId="{F777C48A-CA68-4797-ABBA-A53FD0A08628}" type="presParOf" srcId="{8BD7E1EB-4E7E-4D92-8796-A2BC0AF4E701}" destId="{6907634E-4291-4B92-8155-6DF84D08BDA5}" srcOrd="0" destOrd="0" presId="urn:microsoft.com/office/officeart/2008/layout/LinedList"/>
    <dgm:cxn modelId="{39F371BA-CE07-4CE5-A70A-1B1260BAC5C3}" type="presParOf" srcId="{8BD7E1EB-4E7E-4D92-8796-A2BC0AF4E701}" destId="{1A2C8454-EE40-4FA5-8656-42E02A4A5144}" srcOrd="1" destOrd="0" presId="urn:microsoft.com/office/officeart/2008/layout/LinedList"/>
    <dgm:cxn modelId="{2C1DC48A-946A-4FD7-8EAE-A94D33113EC3}" type="presParOf" srcId="{1A2C8454-EE40-4FA5-8656-42E02A4A5144}" destId="{88BBAEAC-A923-48D2-BE7F-F1749996BF36}" srcOrd="0" destOrd="0" presId="urn:microsoft.com/office/officeart/2008/layout/LinedList"/>
    <dgm:cxn modelId="{F2215317-A908-4595-A120-3425294031D9}" type="presParOf" srcId="{1A2C8454-EE40-4FA5-8656-42E02A4A5144}" destId="{45B9B00D-0BFE-4912-9E91-FEDF756E2AB7}" srcOrd="1" destOrd="0" presId="urn:microsoft.com/office/officeart/2008/layout/LinedList"/>
    <dgm:cxn modelId="{311464C2-2C9C-418F-93A2-4832C80BF68A}" type="presParOf" srcId="{45B9B00D-0BFE-4912-9E91-FEDF756E2AB7}" destId="{403FEBEF-760E-487F-BCC1-786DDCBC9799}" srcOrd="0" destOrd="0" presId="urn:microsoft.com/office/officeart/2008/layout/LinedList"/>
    <dgm:cxn modelId="{AC4C71DE-F271-446B-B99E-5CB32C358107}" type="presParOf" srcId="{45B9B00D-0BFE-4912-9E91-FEDF756E2AB7}" destId="{63D5DE5C-6EA1-4AE9-BCBB-BA95DC7F2678}" srcOrd="1" destOrd="0" presId="urn:microsoft.com/office/officeart/2008/layout/LinedList"/>
    <dgm:cxn modelId="{A58442E1-0A85-40DB-A268-215E91B17F96}" type="presParOf" srcId="{63D5DE5C-6EA1-4AE9-BCBB-BA95DC7F2678}" destId="{05936913-2369-460A-9203-9A6E231F7233}" srcOrd="0" destOrd="0" presId="urn:microsoft.com/office/officeart/2008/layout/LinedList"/>
    <dgm:cxn modelId="{FDE9420A-F886-442C-8A4B-3B22674AC9BF}" type="presParOf" srcId="{63D5DE5C-6EA1-4AE9-BCBB-BA95DC7F2678}" destId="{770D7AD9-DF46-4C1E-B738-749F607D2700}" srcOrd="1" destOrd="0" presId="urn:microsoft.com/office/officeart/2008/layout/LinedList"/>
    <dgm:cxn modelId="{787A9B6C-40D3-42FD-89EA-24F56D52DB33}" type="presParOf" srcId="{63D5DE5C-6EA1-4AE9-BCBB-BA95DC7F2678}" destId="{81F76C12-DC29-42CC-BFA2-DFBCEE6E1FA5}" srcOrd="2" destOrd="0" presId="urn:microsoft.com/office/officeart/2008/layout/LinedList"/>
    <dgm:cxn modelId="{0F304068-1FBB-4795-8B30-6921F8135944}" type="presParOf" srcId="{45B9B00D-0BFE-4912-9E91-FEDF756E2AB7}" destId="{75C8331D-B533-4060-AB12-483888371F58}" srcOrd="2" destOrd="0" presId="urn:microsoft.com/office/officeart/2008/layout/LinedList"/>
    <dgm:cxn modelId="{A49E4F54-7680-47F1-AFDC-4C461EE534CA}" type="presParOf" srcId="{45B9B00D-0BFE-4912-9E91-FEDF756E2AB7}" destId="{CC07D5F8-EE62-4CBC-B262-25A178CF8269}" srcOrd="3" destOrd="0" presId="urn:microsoft.com/office/officeart/2008/layout/LinedList"/>
    <dgm:cxn modelId="{00C5B647-A0B9-48D2-A76F-453C95945694}" type="presParOf" srcId="{45B9B00D-0BFE-4912-9E91-FEDF756E2AB7}" destId="{8714FBD4-2CA1-45BC-B699-AB0729001980}" srcOrd="4" destOrd="0" presId="urn:microsoft.com/office/officeart/2008/layout/LinedList"/>
    <dgm:cxn modelId="{C0D3A684-42C6-4609-91AB-E2A39ECE9C38}" type="presParOf" srcId="{8714FBD4-2CA1-45BC-B699-AB0729001980}" destId="{807C17D0-49B9-43CD-819E-A16EBED87D07}" srcOrd="0" destOrd="0" presId="urn:microsoft.com/office/officeart/2008/layout/LinedList"/>
    <dgm:cxn modelId="{B966A005-81E6-4E2E-B9EB-1DD16D1340C6}" type="presParOf" srcId="{8714FBD4-2CA1-45BC-B699-AB0729001980}" destId="{77C79330-47A6-40B9-9894-B1867A935500}" srcOrd="1" destOrd="0" presId="urn:microsoft.com/office/officeart/2008/layout/LinedList"/>
    <dgm:cxn modelId="{6E71D635-5D80-41FB-8DE3-EFE0A25124F7}" type="presParOf" srcId="{8714FBD4-2CA1-45BC-B699-AB0729001980}" destId="{F06D0C9A-636E-4FAD-9EEC-C6292D2C68FE}" srcOrd="2" destOrd="0" presId="urn:microsoft.com/office/officeart/2008/layout/LinedList"/>
    <dgm:cxn modelId="{4A0A4B97-5AE1-46A6-87F4-96A85A744E53}" type="presParOf" srcId="{45B9B00D-0BFE-4912-9E91-FEDF756E2AB7}" destId="{DC84C515-28A6-4CBC-8B83-5EE78FAB40F6}" srcOrd="5" destOrd="0" presId="urn:microsoft.com/office/officeart/2008/layout/LinedList"/>
    <dgm:cxn modelId="{98059A60-C357-47AD-8D10-811321533AAD}" type="presParOf" srcId="{45B9B00D-0BFE-4912-9E91-FEDF756E2AB7}" destId="{72749729-46B1-452C-98B3-3A58DE6893B9}" srcOrd="6" destOrd="0" presId="urn:microsoft.com/office/officeart/2008/layout/LinedList"/>
    <dgm:cxn modelId="{A54DB3DC-2A16-4489-A946-58AB0994819D}" type="presParOf" srcId="{45B9B00D-0BFE-4912-9E91-FEDF756E2AB7}" destId="{5C167408-68B3-41FE-8DDF-BC0DBDC52F6F}" srcOrd="7" destOrd="0" presId="urn:microsoft.com/office/officeart/2008/layout/LinedList"/>
    <dgm:cxn modelId="{C90C8AEA-7A24-4DAA-B615-32A3F3675018}" type="presParOf" srcId="{5C167408-68B3-41FE-8DDF-BC0DBDC52F6F}" destId="{027EDDE2-F76E-436E-8438-246AB8B22C9E}" srcOrd="0" destOrd="0" presId="urn:microsoft.com/office/officeart/2008/layout/LinedList"/>
    <dgm:cxn modelId="{4F4B6B2E-8AF6-44F8-BBD0-77F9E91271BB}" type="presParOf" srcId="{5C167408-68B3-41FE-8DDF-BC0DBDC52F6F}" destId="{74145DD7-CB95-4F60-8EAA-3468DE01D22A}" srcOrd="1" destOrd="0" presId="urn:microsoft.com/office/officeart/2008/layout/LinedList"/>
    <dgm:cxn modelId="{6304F6B5-107E-40E7-9D6E-55BE98F22720}" type="presParOf" srcId="{5C167408-68B3-41FE-8DDF-BC0DBDC52F6F}" destId="{554C456F-353F-4ECA-8361-A08111B373DC}" srcOrd="2" destOrd="0" presId="urn:microsoft.com/office/officeart/2008/layout/LinedList"/>
    <dgm:cxn modelId="{B3DE1F09-9466-4C1B-B3F0-1269A9EE14A7}" type="presParOf" srcId="{45B9B00D-0BFE-4912-9E91-FEDF756E2AB7}" destId="{669286EB-3CFB-402B-A636-0F9CEAF81C8F}" srcOrd="8" destOrd="0" presId="urn:microsoft.com/office/officeart/2008/layout/LinedList"/>
    <dgm:cxn modelId="{020169CC-0621-4C84-9D50-C3BCB9CB5604}" type="presParOf" srcId="{45B9B00D-0BFE-4912-9E91-FEDF756E2AB7}" destId="{FD6B954F-ADC0-48E6-A070-4D33968D8A74}" srcOrd="9" destOrd="0" presId="urn:microsoft.com/office/officeart/2008/layout/LinedList"/>
    <dgm:cxn modelId="{AD5338A8-0510-4DBB-BECB-4A668CA0F77D}" type="presParOf" srcId="{45B9B00D-0BFE-4912-9E91-FEDF756E2AB7}" destId="{190EBCC7-1F87-4F8A-A41C-EDBB0971F44D}" srcOrd="10" destOrd="0" presId="urn:microsoft.com/office/officeart/2008/layout/LinedList"/>
    <dgm:cxn modelId="{AAFC551C-C926-4201-8EA7-792C1D0D01A2}" type="presParOf" srcId="{190EBCC7-1F87-4F8A-A41C-EDBB0971F44D}" destId="{78B3AD0C-D11C-47D6-B610-0FB3554E8C97}" srcOrd="0" destOrd="0" presId="urn:microsoft.com/office/officeart/2008/layout/LinedList"/>
    <dgm:cxn modelId="{5A0A3C66-0BA6-4C46-98E6-B997D0CB1F2F}" type="presParOf" srcId="{190EBCC7-1F87-4F8A-A41C-EDBB0971F44D}" destId="{1E40A9A3-CCAC-42AB-A2E3-0D06C221541C}" srcOrd="1" destOrd="0" presId="urn:microsoft.com/office/officeart/2008/layout/LinedList"/>
    <dgm:cxn modelId="{5D8ADBB2-A10A-491A-9A30-E8C786FB08CB}" type="presParOf" srcId="{190EBCC7-1F87-4F8A-A41C-EDBB0971F44D}" destId="{5FA9A4F7-7F1E-4724-A8C0-D6148B20CF9B}" srcOrd="2" destOrd="0" presId="urn:microsoft.com/office/officeart/2008/layout/LinedList"/>
    <dgm:cxn modelId="{3F5DB1B5-55DA-404B-8D5C-AAA99942A8E9}" type="presParOf" srcId="{45B9B00D-0BFE-4912-9E91-FEDF756E2AB7}" destId="{10138C78-4F9F-4706-9577-5F62A862CFB6}" srcOrd="11" destOrd="0" presId="urn:microsoft.com/office/officeart/2008/layout/LinedList"/>
    <dgm:cxn modelId="{2FC57C91-BC58-498E-AB0C-E3A76F101F02}" type="presParOf" srcId="{45B9B00D-0BFE-4912-9E91-FEDF756E2AB7}" destId="{11EFADBC-4DB5-4240-826C-FECB573F335C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D0F22DC5-8D15-4311-85E3-6F98F4069218}" type="doc">
      <dgm:prSet loTypeId="urn:microsoft.com/office/officeart/2008/layout/LinedLis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21CE31-A86F-4558-9E92-F99406F1A3FA}">
      <dgm:prSet custT="1"/>
      <dgm:spPr/>
      <dgm:t>
        <a:bodyPr/>
        <a:lstStyle/>
        <a:p>
          <a:pPr rtl="0"/>
          <a:r>
            <a:rPr lang="en-US" sz="1600" dirty="0" smtClean="0">
              <a:solidFill>
                <a:srgbClr val="002060"/>
              </a:solidFill>
            </a:rPr>
            <a:t>შ</a:t>
          </a:r>
          <a:r>
            <a:rPr lang="ka-GE" sz="1600" dirty="0" smtClean="0">
              <a:solidFill>
                <a:srgbClr val="002060"/>
              </a:solidFill>
            </a:rPr>
            <a:t>ეიქმნას შესაბამისი ინსტრუმენტები რომ დაწესდეს გათბობის სისტემების ინსპექტირება  (20 კვტ. ზე მეტი)</a:t>
          </a:r>
          <a:endParaRPr lang="en-US" sz="1600" b="0" dirty="0">
            <a:solidFill>
              <a:srgbClr val="002060"/>
            </a:solidFill>
          </a:endParaRPr>
        </a:p>
      </dgm:t>
    </dgm:pt>
    <dgm:pt modelId="{E829C206-6C90-4708-8342-29935916AD90}" type="parTrans" cxnId="{59BD7648-637D-4040-936B-FCF41DEAD29C}">
      <dgm:prSet/>
      <dgm:spPr/>
      <dgm:t>
        <a:bodyPr/>
        <a:lstStyle/>
        <a:p>
          <a:endParaRPr lang="en-US"/>
        </a:p>
      </dgm:t>
    </dgm:pt>
    <dgm:pt modelId="{572D2B33-F01D-4894-9AFD-549E57D7091C}" type="sibTrans" cxnId="{59BD7648-637D-4040-936B-FCF41DEAD29C}">
      <dgm:prSet/>
      <dgm:spPr/>
      <dgm:t>
        <a:bodyPr/>
        <a:lstStyle/>
        <a:p>
          <a:endParaRPr lang="en-US"/>
        </a:p>
      </dgm:t>
    </dgm:pt>
    <dgm:pt modelId="{683B804B-FFD0-4FFE-9849-ACA3544C4EBA}">
      <dgm:prSet custT="1"/>
      <dgm:spPr/>
      <dgm:t>
        <a:bodyPr/>
        <a:lstStyle/>
        <a:p>
          <a:pPr rtl="0"/>
          <a:r>
            <a:rPr lang="en-US" sz="1600" dirty="0" smtClean="0">
              <a:solidFill>
                <a:srgbClr val="002060"/>
              </a:solidFill>
            </a:rPr>
            <a:t>შ</a:t>
          </a:r>
          <a:r>
            <a:rPr lang="ka-GE" sz="1600" dirty="0" smtClean="0">
              <a:solidFill>
                <a:srgbClr val="002060"/>
              </a:solidFill>
            </a:rPr>
            <a:t>ეიქმნას შესაბამისი ინსტრუმენტები, რომ დაწესდეს გაგრილების სისტემის ინსპექტირება( 12 კვტ. ზე მეტი)</a:t>
          </a:r>
          <a:endParaRPr lang="en-US" sz="1600" b="0" dirty="0">
            <a:solidFill>
              <a:srgbClr val="002060"/>
            </a:solidFill>
          </a:endParaRPr>
        </a:p>
      </dgm:t>
    </dgm:pt>
    <dgm:pt modelId="{6412AD8F-5794-42E8-8D82-89B4689E5AFE}" type="parTrans" cxnId="{68214C7D-AC53-4AF2-A310-7614815934EF}">
      <dgm:prSet/>
      <dgm:spPr/>
      <dgm:t>
        <a:bodyPr/>
        <a:lstStyle/>
        <a:p>
          <a:endParaRPr lang="en-US"/>
        </a:p>
      </dgm:t>
    </dgm:pt>
    <dgm:pt modelId="{90E3C1DF-02B0-43BB-9F53-15A7E2121A47}" type="sibTrans" cxnId="{68214C7D-AC53-4AF2-A310-7614815934EF}">
      <dgm:prSet/>
      <dgm:spPr/>
      <dgm:t>
        <a:bodyPr/>
        <a:lstStyle/>
        <a:p>
          <a:endParaRPr lang="en-US"/>
        </a:p>
      </dgm:t>
    </dgm:pt>
    <dgm:pt modelId="{2C1AD85D-27DE-466E-BEBD-048570C1CF10}">
      <dgm:prSet custT="1"/>
      <dgm:spPr/>
      <dgm:t>
        <a:bodyPr/>
        <a:lstStyle/>
        <a:p>
          <a:pPr rtl="0"/>
          <a:r>
            <a:rPr lang="ka-GE" sz="1600" b="0" dirty="0" smtClean="0">
              <a:solidFill>
                <a:schemeClr val="accent5">
                  <a:lumMod val="50000"/>
                </a:schemeClr>
              </a:solidFill>
            </a:rPr>
            <a:t>ინსპექტირების ანგარიშები არ უნდა იყოს იმდენად ტექნიკურად დაწერილი, რომ მომხმარებლებმა ვერ შეძლონ მისი გამოყენება. </a:t>
          </a:r>
          <a:endParaRPr lang="en-US" sz="1600" b="0" dirty="0">
            <a:solidFill>
              <a:schemeClr val="accent5">
                <a:lumMod val="50000"/>
              </a:schemeClr>
            </a:solidFill>
          </a:endParaRPr>
        </a:p>
      </dgm:t>
    </dgm:pt>
    <dgm:pt modelId="{F2C8356F-1C47-4EED-AAED-EA1255976C10}" type="parTrans" cxnId="{98267F32-7206-42A1-843A-8E5AD4516A95}">
      <dgm:prSet/>
      <dgm:spPr/>
      <dgm:t>
        <a:bodyPr/>
        <a:lstStyle/>
        <a:p>
          <a:endParaRPr lang="en-US"/>
        </a:p>
      </dgm:t>
    </dgm:pt>
    <dgm:pt modelId="{28EEB3BC-4C99-4A2E-A5BF-EEBC3A5F93A2}" type="sibTrans" cxnId="{98267F32-7206-42A1-843A-8E5AD4516A95}">
      <dgm:prSet/>
      <dgm:spPr/>
      <dgm:t>
        <a:bodyPr/>
        <a:lstStyle/>
        <a:p>
          <a:endParaRPr lang="en-US"/>
        </a:p>
      </dgm:t>
    </dgm:pt>
    <dgm:pt modelId="{83C7F3DB-2F19-4581-A9EB-20DF7174759D}">
      <dgm:prSet custT="1"/>
      <dgm:spPr/>
      <dgm:t>
        <a:bodyPr/>
        <a:lstStyle/>
        <a:p>
          <a:r>
            <a:rPr lang="ka-GE" sz="1600" dirty="0" smtClean="0">
              <a:solidFill>
                <a:srgbClr val="002060"/>
              </a:solidFill>
            </a:rPr>
            <a:t> ალტერნატიული ღონისძიებები</a:t>
          </a:r>
          <a:r>
            <a:rPr lang="en-US" sz="1600" dirty="0" smtClean="0">
              <a:solidFill>
                <a:srgbClr val="002060"/>
              </a:solidFill>
            </a:rPr>
            <a:t> (</a:t>
          </a:r>
          <a:r>
            <a:rPr lang="ka-GE" sz="1600" dirty="0" smtClean="0">
              <a:solidFill>
                <a:srgbClr val="002060"/>
              </a:solidFill>
            </a:rPr>
            <a:t>რეკომენდაცია, ცნობიერების ამაღლება, გრანტები)</a:t>
          </a:r>
        </a:p>
        <a:p>
          <a:endParaRPr lang="en-US" sz="1200" dirty="0">
            <a:solidFill>
              <a:srgbClr val="002060"/>
            </a:solidFill>
          </a:endParaRPr>
        </a:p>
      </dgm:t>
    </dgm:pt>
    <dgm:pt modelId="{E6749F21-0D7A-4814-AD36-E98779AC6027}" type="parTrans" cxnId="{EF4F54DF-E6FD-4A97-B97D-5E862225253D}">
      <dgm:prSet/>
      <dgm:spPr/>
      <dgm:t>
        <a:bodyPr/>
        <a:lstStyle/>
        <a:p>
          <a:endParaRPr lang="en-US"/>
        </a:p>
      </dgm:t>
    </dgm:pt>
    <dgm:pt modelId="{1F1378D5-65B1-466C-A194-7156771E6803}" type="sibTrans" cxnId="{EF4F54DF-E6FD-4A97-B97D-5E862225253D}">
      <dgm:prSet/>
      <dgm:spPr/>
      <dgm:t>
        <a:bodyPr/>
        <a:lstStyle/>
        <a:p>
          <a:endParaRPr lang="en-US"/>
        </a:p>
      </dgm:t>
    </dgm:pt>
    <dgm:pt modelId="{49077953-710B-432B-986F-82CB56E81F47}">
      <dgm:prSet custT="1"/>
      <dgm:spPr/>
      <dgm:t>
        <a:bodyPr/>
        <a:lstStyle/>
        <a:p>
          <a:pPr rtl="0"/>
          <a:endParaRPr lang="en-US" sz="3200" dirty="0">
            <a:solidFill>
              <a:srgbClr val="002060"/>
            </a:solidFill>
          </a:endParaRPr>
        </a:p>
      </dgm:t>
    </dgm:pt>
    <dgm:pt modelId="{5073BA5C-3E2A-4CAE-A640-FD06AB4EBB5A}" type="sibTrans" cxnId="{6336455C-1F57-4885-9539-5E966F7C63F4}">
      <dgm:prSet/>
      <dgm:spPr/>
      <dgm:t>
        <a:bodyPr/>
        <a:lstStyle/>
        <a:p>
          <a:endParaRPr lang="en-US"/>
        </a:p>
      </dgm:t>
    </dgm:pt>
    <dgm:pt modelId="{137DF0B3-8063-4CF0-B983-1C2525751958}" type="parTrans" cxnId="{6336455C-1F57-4885-9539-5E966F7C63F4}">
      <dgm:prSet/>
      <dgm:spPr/>
      <dgm:t>
        <a:bodyPr/>
        <a:lstStyle/>
        <a:p>
          <a:endParaRPr lang="en-US"/>
        </a:p>
      </dgm:t>
    </dgm:pt>
    <dgm:pt modelId="{8BD7E1EB-4E7E-4D92-8796-A2BC0AF4E701}" type="pres">
      <dgm:prSet presAssocID="{D0F22DC5-8D15-4311-85E3-6F98F406921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907634E-4291-4B92-8155-6DF84D08BDA5}" type="pres">
      <dgm:prSet presAssocID="{49077953-710B-432B-986F-82CB56E81F47}" presName="thickLine" presStyleLbl="alignNode1" presStyleIdx="0" presStyleCnt="1"/>
      <dgm:spPr/>
      <dgm:t>
        <a:bodyPr/>
        <a:lstStyle/>
        <a:p>
          <a:endParaRPr lang="en-US"/>
        </a:p>
      </dgm:t>
    </dgm:pt>
    <dgm:pt modelId="{1A2C8454-EE40-4FA5-8656-42E02A4A5144}" type="pres">
      <dgm:prSet presAssocID="{49077953-710B-432B-986F-82CB56E81F47}" presName="horz1" presStyleCnt="0"/>
      <dgm:spPr/>
      <dgm:t>
        <a:bodyPr/>
        <a:lstStyle/>
        <a:p>
          <a:endParaRPr lang="en-US"/>
        </a:p>
      </dgm:t>
    </dgm:pt>
    <dgm:pt modelId="{88BBAEAC-A923-48D2-BE7F-F1749996BF36}" type="pres">
      <dgm:prSet presAssocID="{49077953-710B-432B-986F-82CB56E81F47}" presName="tx1" presStyleLbl="revTx" presStyleIdx="0" presStyleCnt="5"/>
      <dgm:spPr/>
      <dgm:t>
        <a:bodyPr/>
        <a:lstStyle/>
        <a:p>
          <a:endParaRPr lang="en-US"/>
        </a:p>
      </dgm:t>
    </dgm:pt>
    <dgm:pt modelId="{45B9B00D-0BFE-4912-9E91-FEDF756E2AB7}" type="pres">
      <dgm:prSet presAssocID="{49077953-710B-432B-986F-82CB56E81F47}" presName="vert1" presStyleCnt="0"/>
      <dgm:spPr/>
      <dgm:t>
        <a:bodyPr/>
        <a:lstStyle/>
        <a:p>
          <a:endParaRPr lang="en-US"/>
        </a:p>
      </dgm:t>
    </dgm:pt>
    <dgm:pt modelId="{403FEBEF-760E-487F-BCC1-786DDCBC9799}" type="pres">
      <dgm:prSet presAssocID="{4A21CE31-A86F-4558-9E92-F99406F1A3FA}" presName="vertSpace2a" presStyleCnt="0"/>
      <dgm:spPr/>
      <dgm:t>
        <a:bodyPr/>
        <a:lstStyle/>
        <a:p>
          <a:endParaRPr lang="en-US"/>
        </a:p>
      </dgm:t>
    </dgm:pt>
    <dgm:pt modelId="{63D5DE5C-6EA1-4AE9-BCBB-BA95DC7F2678}" type="pres">
      <dgm:prSet presAssocID="{4A21CE31-A86F-4558-9E92-F99406F1A3FA}" presName="horz2" presStyleCnt="0"/>
      <dgm:spPr/>
      <dgm:t>
        <a:bodyPr/>
        <a:lstStyle/>
        <a:p>
          <a:endParaRPr lang="en-US"/>
        </a:p>
      </dgm:t>
    </dgm:pt>
    <dgm:pt modelId="{05936913-2369-460A-9203-9A6E231F7233}" type="pres">
      <dgm:prSet presAssocID="{4A21CE31-A86F-4558-9E92-F99406F1A3FA}" presName="horzSpace2" presStyleCnt="0"/>
      <dgm:spPr/>
      <dgm:t>
        <a:bodyPr/>
        <a:lstStyle/>
        <a:p>
          <a:endParaRPr lang="en-US"/>
        </a:p>
      </dgm:t>
    </dgm:pt>
    <dgm:pt modelId="{770D7AD9-DF46-4C1E-B738-749F607D2700}" type="pres">
      <dgm:prSet presAssocID="{4A21CE31-A86F-4558-9E92-F99406F1A3FA}" presName="tx2" presStyleLbl="revTx" presStyleIdx="1" presStyleCnt="5" custScaleY="41760"/>
      <dgm:spPr/>
      <dgm:t>
        <a:bodyPr/>
        <a:lstStyle/>
        <a:p>
          <a:endParaRPr lang="en-US"/>
        </a:p>
      </dgm:t>
    </dgm:pt>
    <dgm:pt modelId="{81F76C12-DC29-42CC-BFA2-DFBCEE6E1FA5}" type="pres">
      <dgm:prSet presAssocID="{4A21CE31-A86F-4558-9E92-F99406F1A3FA}" presName="vert2" presStyleCnt="0"/>
      <dgm:spPr/>
      <dgm:t>
        <a:bodyPr/>
        <a:lstStyle/>
        <a:p>
          <a:endParaRPr lang="en-US"/>
        </a:p>
      </dgm:t>
    </dgm:pt>
    <dgm:pt modelId="{75C8331D-B533-4060-AB12-483888371F58}" type="pres">
      <dgm:prSet presAssocID="{4A21CE31-A86F-4558-9E92-F99406F1A3FA}" presName="thinLine2b" presStyleLbl="callout" presStyleIdx="0" presStyleCnt="4"/>
      <dgm:spPr/>
      <dgm:t>
        <a:bodyPr/>
        <a:lstStyle/>
        <a:p>
          <a:endParaRPr lang="en-US"/>
        </a:p>
      </dgm:t>
    </dgm:pt>
    <dgm:pt modelId="{CC07D5F8-EE62-4CBC-B262-25A178CF8269}" type="pres">
      <dgm:prSet presAssocID="{4A21CE31-A86F-4558-9E92-F99406F1A3FA}" presName="vertSpace2b" presStyleCnt="0"/>
      <dgm:spPr/>
      <dgm:t>
        <a:bodyPr/>
        <a:lstStyle/>
        <a:p>
          <a:endParaRPr lang="en-US"/>
        </a:p>
      </dgm:t>
    </dgm:pt>
    <dgm:pt modelId="{8714FBD4-2CA1-45BC-B699-AB0729001980}" type="pres">
      <dgm:prSet presAssocID="{683B804B-FFD0-4FFE-9849-ACA3544C4EBA}" presName="horz2" presStyleCnt="0"/>
      <dgm:spPr/>
      <dgm:t>
        <a:bodyPr/>
        <a:lstStyle/>
        <a:p>
          <a:endParaRPr lang="en-US"/>
        </a:p>
      </dgm:t>
    </dgm:pt>
    <dgm:pt modelId="{807C17D0-49B9-43CD-819E-A16EBED87D07}" type="pres">
      <dgm:prSet presAssocID="{683B804B-FFD0-4FFE-9849-ACA3544C4EBA}" presName="horzSpace2" presStyleCnt="0"/>
      <dgm:spPr/>
      <dgm:t>
        <a:bodyPr/>
        <a:lstStyle/>
        <a:p>
          <a:endParaRPr lang="en-US"/>
        </a:p>
      </dgm:t>
    </dgm:pt>
    <dgm:pt modelId="{77C79330-47A6-40B9-9894-B1867A935500}" type="pres">
      <dgm:prSet presAssocID="{683B804B-FFD0-4FFE-9849-ACA3544C4EBA}" presName="tx2" presStyleLbl="revTx" presStyleIdx="2" presStyleCnt="5" custScaleX="119651" custScaleY="38584"/>
      <dgm:spPr/>
      <dgm:t>
        <a:bodyPr/>
        <a:lstStyle/>
        <a:p>
          <a:endParaRPr lang="en-US"/>
        </a:p>
      </dgm:t>
    </dgm:pt>
    <dgm:pt modelId="{F06D0C9A-636E-4FAD-9EEC-C6292D2C68FE}" type="pres">
      <dgm:prSet presAssocID="{683B804B-FFD0-4FFE-9849-ACA3544C4EBA}" presName="vert2" presStyleCnt="0"/>
      <dgm:spPr/>
      <dgm:t>
        <a:bodyPr/>
        <a:lstStyle/>
        <a:p>
          <a:endParaRPr lang="en-US"/>
        </a:p>
      </dgm:t>
    </dgm:pt>
    <dgm:pt modelId="{DC84C515-28A6-4CBC-8B83-5EE78FAB40F6}" type="pres">
      <dgm:prSet presAssocID="{683B804B-FFD0-4FFE-9849-ACA3544C4EBA}" presName="thinLine2b" presStyleLbl="callout" presStyleIdx="1" presStyleCnt="4"/>
      <dgm:spPr/>
      <dgm:t>
        <a:bodyPr/>
        <a:lstStyle/>
        <a:p>
          <a:endParaRPr lang="en-US"/>
        </a:p>
      </dgm:t>
    </dgm:pt>
    <dgm:pt modelId="{72749729-46B1-452C-98B3-3A58DE6893B9}" type="pres">
      <dgm:prSet presAssocID="{683B804B-FFD0-4FFE-9849-ACA3544C4EBA}" presName="vertSpace2b" presStyleCnt="0"/>
      <dgm:spPr/>
      <dgm:t>
        <a:bodyPr/>
        <a:lstStyle/>
        <a:p>
          <a:endParaRPr lang="en-US"/>
        </a:p>
      </dgm:t>
    </dgm:pt>
    <dgm:pt modelId="{5C167408-68B3-41FE-8DDF-BC0DBDC52F6F}" type="pres">
      <dgm:prSet presAssocID="{2C1AD85D-27DE-466E-BEBD-048570C1CF10}" presName="horz2" presStyleCnt="0"/>
      <dgm:spPr/>
      <dgm:t>
        <a:bodyPr/>
        <a:lstStyle/>
        <a:p>
          <a:endParaRPr lang="en-US"/>
        </a:p>
      </dgm:t>
    </dgm:pt>
    <dgm:pt modelId="{027EDDE2-F76E-436E-8438-246AB8B22C9E}" type="pres">
      <dgm:prSet presAssocID="{2C1AD85D-27DE-466E-BEBD-048570C1CF10}" presName="horzSpace2" presStyleCnt="0"/>
      <dgm:spPr/>
      <dgm:t>
        <a:bodyPr/>
        <a:lstStyle/>
        <a:p>
          <a:endParaRPr lang="en-US"/>
        </a:p>
      </dgm:t>
    </dgm:pt>
    <dgm:pt modelId="{74145DD7-CB95-4F60-8EAA-3468DE01D22A}" type="pres">
      <dgm:prSet presAssocID="{2C1AD85D-27DE-466E-BEBD-048570C1CF10}" presName="tx2" presStyleLbl="revTx" presStyleIdx="3" presStyleCnt="5" custScaleY="44985"/>
      <dgm:spPr/>
      <dgm:t>
        <a:bodyPr/>
        <a:lstStyle/>
        <a:p>
          <a:endParaRPr lang="en-US"/>
        </a:p>
      </dgm:t>
    </dgm:pt>
    <dgm:pt modelId="{554C456F-353F-4ECA-8361-A08111B373DC}" type="pres">
      <dgm:prSet presAssocID="{2C1AD85D-27DE-466E-BEBD-048570C1CF10}" presName="vert2" presStyleCnt="0"/>
      <dgm:spPr/>
      <dgm:t>
        <a:bodyPr/>
        <a:lstStyle/>
        <a:p>
          <a:endParaRPr lang="en-US"/>
        </a:p>
      </dgm:t>
    </dgm:pt>
    <dgm:pt modelId="{669286EB-3CFB-402B-A636-0F9CEAF81C8F}" type="pres">
      <dgm:prSet presAssocID="{2C1AD85D-27DE-466E-BEBD-048570C1CF10}" presName="thinLine2b" presStyleLbl="callout" presStyleIdx="2" presStyleCnt="4"/>
      <dgm:spPr/>
      <dgm:t>
        <a:bodyPr/>
        <a:lstStyle/>
        <a:p>
          <a:endParaRPr lang="en-US"/>
        </a:p>
      </dgm:t>
    </dgm:pt>
    <dgm:pt modelId="{FD6B954F-ADC0-48E6-A070-4D33968D8A74}" type="pres">
      <dgm:prSet presAssocID="{2C1AD85D-27DE-466E-BEBD-048570C1CF10}" presName="vertSpace2b" presStyleCnt="0"/>
      <dgm:spPr/>
      <dgm:t>
        <a:bodyPr/>
        <a:lstStyle/>
        <a:p>
          <a:endParaRPr lang="en-US"/>
        </a:p>
      </dgm:t>
    </dgm:pt>
    <dgm:pt modelId="{190EBCC7-1F87-4F8A-A41C-EDBB0971F44D}" type="pres">
      <dgm:prSet presAssocID="{83C7F3DB-2F19-4581-A9EB-20DF7174759D}" presName="horz2" presStyleCnt="0"/>
      <dgm:spPr/>
      <dgm:t>
        <a:bodyPr/>
        <a:lstStyle/>
        <a:p>
          <a:endParaRPr lang="en-US"/>
        </a:p>
      </dgm:t>
    </dgm:pt>
    <dgm:pt modelId="{78B3AD0C-D11C-47D6-B610-0FB3554E8C97}" type="pres">
      <dgm:prSet presAssocID="{83C7F3DB-2F19-4581-A9EB-20DF7174759D}" presName="horzSpace2" presStyleCnt="0"/>
      <dgm:spPr/>
      <dgm:t>
        <a:bodyPr/>
        <a:lstStyle/>
        <a:p>
          <a:endParaRPr lang="en-US"/>
        </a:p>
      </dgm:t>
    </dgm:pt>
    <dgm:pt modelId="{1E40A9A3-CCAC-42AB-A2E3-0D06C221541C}" type="pres">
      <dgm:prSet presAssocID="{83C7F3DB-2F19-4581-A9EB-20DF7174759D}" presName="tx2" presStyleLbl="revTx" presStyleIdx="4" presStyleCnt="5" custScaleY="38685"/>
      <dgm:spPr/>
      <dgm:t>
        <a:bodyPr/>
        <a:lstStyle/>
        <a:p>
          <a:endParaRPr lang="en-US"/>
        </a:p>
      </dgm:t>
    </dgm:pt>
    <dgm:pt modelId="{5FA9A4F7-7F1E-4724-A8C0-D6148B20CF9B}" type="pres">
      <dgm:prSet presAssocID="{83C7F3DB-2F19-4581-A9EB-20DF7174759D}" presName="vert2" presStyleCnt="0"/>
      <dgm:spPr/>
      <dgm:t>
        <a:bodyPr/>
        <a:lstStyle/>
        <a:p>
          <a:endParaRPr lang="en-US"/>
        </a:p>
      </dgm:t>
    </dgm:pt>
    <dgm:pt modelId="{10138C78-4F9F-4706-9577-5F62A862CFB6}" type="pres">
      <dgm:prSet presAssocID="{83C7F3DB-2F19-4581-A9EB-20DF7174759D}" presName="thinLine2b" presStyleLbl="callout" presStyleIdx="3" presStyleCnt="4"/>
      <dgm:spPr/>
      <dgm:t>
        <a:bodyPr/>
        <a:lstStyle/>
        <a:p>
          <a:endParaRPr lang="en-US"/>
        </a:p>
      </dgm:t>
    </dgm:pt>
    <dgm:pt modelId="{11EFADBC-4DB5-4240-826C-FECB573F335C}" type="pres">
      <dgm:prSet presAssocID="{83C7F3DB-2F19-4581-A9EB-20DF7174759D}" presName="vertSpace2b" presStyleCnt="0"/>
      <dgm:spPr/>
      <dgm:t>
        <a:bodyPr/>
        <a:lstStyle/>
        <a:p>
          <a:endParaRPr lang="en-US"/>
        </a:p>
      </dgm:t>
    </dgm:pt>
  </dgm:ptLst>
  <dgm:cxnLst>
    <dgm:cxn modelId="{68214C7D-AC53-4AF2-A310-7614815934EF}" srcId="{49077953-710B-432B-986F-82CB56E81F47}" destId="{683B804B-FFD0-4FFE-9849-ACA3544C4EBA}" srcOrd="1" destOrd="0" parTransId="{6412AD8F-5794-42E8-8D82-89B4689E5AFE}" sibTransId="{90E3C1DF-02B0-43BB-9F53-15A7E2121A47}"/>
    <dgm:cxn modelId="{651A9798-CD26-47B6-AD02-2451C7F522D9}" type="presOf" srcId="{2C1AD85D-27DE-466E-BEBD-048570C1CF10}" destId="{74145DD7-CB95-4F60-8EAA-3468DE01D22A}" srcOrd="0" destOrd="0" presId="urn:microsoft.com/office/officeart/2008/layout/LinedList"/>
    <dgm:cxn modelId="{EF4F54DF-E6FD-4A97-B97D-5E862225253D}" srcId="{49077953-710B-432B-986F-82CB56E81F47}" destId="{83C7F3DB-2F19-4581-A9EB-20DF7174759D}" srcOrd="3" destOrd="0" parTransId="{E6749F21-0D7A-4814-AD36-E98779AC6027}" sibTransId="{1F1378D5-65B1-466C-A194-7156771E6803}"/>
    <dgm:cxn modelId="{43206D4A-9321-4037-BFEC-3D5CD0B05798}" type="presOf" srcId="{D0F22DC5-8D15-4311-85E3-6F98F4069218}" destId="{8BD7E1EB-4E7E-4D92-8796-A2BC0AF4E701}" srcOrd="0" destOrd="0" presId="urn:microsoft.com/office/officeart/2008/layout/LinedList"/>
    <dgm:cxn modelId="{59BD7648-637D-4040-936B-FCF41DEAD29C}" srcId="{49077953-710B-432B-986F-82CB56E81F47}" destId="{4A21CE31-A86F-4558-9E92-F99406F1A3FA}" srcOrd="0" destOrd="0" parTransId="{E829C206-6C90-4708-8342-29935916AD90}" sibTransId="{572D2B33-F01D-4894-9AFD-549E57D7091C}"/>
    <dgm:cxn modelId="{D2614C23-38D1-4203-919D-9804D4F1D947}" type="presOf" srcId="{49077953-710B-432B-986F-82CB56E81F47}" destId="{88BBAEAC-A923-48D2-BE7F-F1749996BF36}" srcOrd="0" destOrd="0" presId="urn:microsoft.com/office/officeart/2008/layout/LinedList"/>
    <dgm:cxn modelId="{98267F32-7206-42A1-843A-8E5AD4516A95}" srcId="{49077953-710B-432B-986F-82CB56E81F47}" destId="{2C1AD85D-27DE-466E-BEBD-048570C1CF10}" srcOrd="2" destOrd="0" parTransId="{F2C8356F-1C47-4EED-AAED-EA1255976C10}" sibTransId="{28EEB3BC-4C99-4A2E-A5BF-EEBC3A5F93A2}"/>
    <dgm:cxn modelId="{6336455C-1F57-4885-9539-5E966F7C63F4}" srcId="{D0F22DC5-8D15-4311-85E3-6F98F4069218}" destId="{49077953-710B-432B-986F-82CB56E81F47}" srcOrd="0" destOrd="0" parTransId="{137DF0B3-8063-4CF0-B983-1C2525751958}" sibTransId="{5073BA5C-3E2A-4CAE-A640-FD06AB4EBB5A}"/>
    <dgm:cxn modelId="{0539736F-8926-4ED6-A734-CCE04F0FAA72}" type="presOf" srcId="{83C7F3DB-2F19-4581-A9EB-20DF7174759D}" destId="{1E40A9A3-CCAC-42AB-A2E3-0D06C221541C}" srcOrd="0" destOrd="0" presId="urn:microsoft.com/office/officeart/2008/layout/LinedList"/>
    <dgm:cxn modelId="{2196E616-BA8C-46B6-99C9-0D9A417812E7}" type="presOf" srcId="{4A21CE31-A86F-4558-9E92-F99406F1A3FA}" destId="{770D7AD9-DF46-4C1E-B738-749F607D2700}" srcOrd="0" destOrd="0" presId="urn:microsoft.com/office/officeart/2008/layout/LinedList"/>
    <dgm:cxn modelId="{D251502C-52A2-45B1-BA8B-E225771A474B}" type="presOf" srcId="{683B804B-FFD0-4FFE-9849-ACA3544C4EBA}" destId="{77C79330-47A6-40B9-9894-B1867A935500}" srcOrd="0" destOrd="0" presId="urn:microsoft.com/office/officeart/2008/layout/LinedList"/>
    <dgm:cxn modelId="{D3BE549B-E229-4DCF-83D4-B2120F89220C}" type="presParOf" srcId="{8BD7E1EB-4E7E-4D92-8796-A2BC0AF4E701}" destId="{6907634E-4291-4B92-8155-6DF84D08BDA5}" srcOrd="0" destOrd="0" presId="urn:microsoft.com/office/officeart/2008/layout/LinedList"/>
    <dgm:cxn modelId="{863C90B8-B0E5-45F5-B309-671E4E1E418C}" type="presParOf" srcId="{8BD7E1EB-4E7E-4D92-8796-A2BC0AF4E701}" destId="{1A2C8454-EE40-4FA5-8656-42E02A4A5144}" srcOrd="1" destOrd="0" presId="urn:microsoft.com/office/officeart/2008/layout/LinedList"/>
    <dgm:cxn modelId="{D33094F5-1BE0-4F75-9510-FAB393F696C6}" type="presParOf" srcId="{1A2C8454-EE40-4FA5-8656-42E02A4A5144}" destId="{88BBAEAC-A923-48D2-BE7F-F1749996BF36}" srcOrd="0" destOrd="0" presId="urn:microsoft.com/office/officeart/2008/layout/LinedList"/>
    <dgm:cxn modelId="{88035780-3328-4A73-9C64-C49A9DA855F8}" type="presParOf" srcId="{1A2C8454-EE40-4FA5-8656-42E02A4A5144}" destId="{45B9B00D-0BFE-4912-9E91-FEDF756E2AB7}" srcOrd="1" destOrd="0" presId="urn:microsoft.com/office/officeart/2008/layout/LinedList"/>
    <dgm:cxn modelId="{21343E27-8E43-4988-BAEE-FB400C32DAAA}" type="presParOf" srcId="{45B9B00D-0BFE-4912-9E91-FEDF756E2AB7}" destId="{403FEBEF-760E-487F-BCC1-786DDCBC9799}" srcOrd="0" destOrd="0" presId="urn:microsoft.com/office/officeart/2008/layout/LinedList"/>
    <dgm:cxn modelId="{0827280A-5FE9-4158-A3D0-583AD27EC8DD}" type="presParOf" srcId="{45B9B00D-0BFE-4912-9E91-FEDF756E2AB7}" destId="{63D5DE5C-6EA1-4AE9-BCBB-BA95DC7F2678}" srcOrd="1" destOrd="0" presId="urn:microsoft.com/office/officeart/2008/layout/LinedList"/>
    <dgm:cxn modelId="{B2037929-C201-4586-B6EC-C041B13D3EFC}" type="presParOf" srcId="{63D5DE5C-6EA1-4AE9-BCBB-BA95DC7F2678}" destId="{05936913-2369-460A-9203-9A6E231F7233}" srcOrd="0" destOrd="0" presId="urn:microsoft.com/office/officeart/2008/layout/LinedList"/>
    <dgm:cxn modelId="{AEB1931C-1A66-4F67-A732-708716163B72}" type="presParOf" srcId="{63D5DE5C-6EA1-4AE9-BCBB-BA95DC7F2678}" destId="{770D7AD9-DF46-4C1E-B738-749F607D2700}" srcOrd="1" destOrd="0" presId="urn:microsoft.com/office/officeart/2008/layout/LinedList"/>
    <dgm:cxn modelId="{A954C127-78E7-4754-93E2-AFD771E55025}" type="presParOf" srcId="{63D5DE5C-6EA1-4AE9-BCBB-BA95DC7F2678}" destId="{81F76C12-DC29-42CC-BFA2-DFBCEE6E1FA5}" srcOrd="2" destOrd="0" presId="urn:microsoft.com/office/officeart/2008/layout/LinedList"/>
    <dgm:cxn modelId="{7322B284-F978-498C-B617-7D213B4B6530}" type="presParOf" srcId="{45B9B00D-0BFE-4912-9E91-FEDF756E2AB7}" destId="{75C8331D-B533-4060-AB12-483888371F58}" srcOrd="2" destOrd="0" presId="urn:microsoft.com/office/officeart/2008/layout/LinedList"/>
    <dgm:cxn modelId="{BB86C4B3-AAA3-41F9-93A5-93773C2A427A}" type="presParOf" srcId="{45B9B00D-0BFE-4912-9E91-FEDF756E2AB7}" destId="{CC07D5F8-EE62-4CBC-B262-25A178CF8269}" srcOrd="3" destOrd="0" presId="urn:microsoft.com/office/officeart/2008/layout/LinedList"/>
    <dgm:cxn modelId="{28936AB2-FD07-481B-91B0-53B1BD4FA016}" type="presParOf" srcId="{45B9B00D-0BFE-4912-9E91-FEDF756E2AB7}" destId="{8714FBD4-2CA1-45BC-B699-AB0729001980}" srcOrd="4" destOrd="0" presId="urn:microsoft.com/office/officeart/2008/layout/LinedList"/>
    <dgm:cxn modelId="{768D6DEB-3D0E-4B06-96D5-5C109F6F665F}" type="presParOf" srcId="{8714FBD4-2CA1-45BC-B699-AB0729001980}" destId="{807C17D0-49B9-43CD-819E-A16EBED87D07}" srcOrd="0" destOrd="0" presId="urn:microsoft.com/office/officeart/2008/layout/LinedList"/>
    <dgm:cxn modelId="{20259195-0686-4C5E-B800-932569C779BF}" type="presParOf" srcId="{8714FBD4-2CA1-45BC-B699-AB0729001980}" destId="{77C79330-47A6-40B9-9894-B1867A935500}" srcOrd="1" destOrd="0" presId="urn:microsoft.com/office/officeart/2008/layout/LinedList"/>
    <dgm:cxn modelId="{61DD123F-A674-40E8-9D88-245B63D502C9}" type="presParOf" srcId="{8714FBD4-2CA1-45BC-B699-AB0729001980}" destId="{F06D0C9A-636E-4FAD-9EEC-C6292D2C68FE}" srcOrd="2" destOrd="0" presId="urn:microsoft.com/office/officeart/2008/layout/LinedList"/>
    <dgm:cxn modelId="{E8B95880-C3A8-4D5F-B15D-620F571DD4B1}" type="presParOf" srcId="{45B9B00D-0BFE-4912-9E91-FEDF756E2AB7}" destId="{DC84C515-28A6-4CBC-8B83-5EE78FAB40F6}" srcOrd="5" destOrd="0" presId="urn:microsoft.com/office/officeart/2008/layout/LinedList"/>
    <dgm:cxn modelId="{878F07D3-C7FA-49A2-A75D-F3070E179AE7}" type="presParOf" srcId="{45B9B00D-0BFE-4912-9E91-FEDF756E2AB7}" destId="{72749729-46B1-452C-98B3-3A58DE6893B9}" srcOrd="6" destOrd="0" presId="urn:microsoft.com/office/officeart/2008/layout/LinedList"/>
    <dgm:cxn modelId="{97554500-C94A-45A4-BEE3-427DE1485EA1}" type="presParOf" srcId="{45B9B00D-0BFE-4912-9E91-FEDF756E2AB7}" destId="{5C167408-68B3-41FE-8DDF-BC0DBDC52F6F}" srcOrd="7" destOrd="0" presId="urn:microsoft.com/office/officeart/2008/layout/LinedList"/>
    <dgm:cxn modelId="{81CA0E26-9E34-4F94-9922-C4A105BECEF0}" type="presParOf" srcId="{5C167408-68B3-41FE-8DDF-BC0DBDC52F6F}" destId="{027EDDE2-F76E-436E-8438-246AB8B22C9E}" srcOrd="0" destOrd="0" presId="urn:microsoft.com/office/officeart/2008/layout/LinedList"/>
    <dgm:cxn modelId="{5DCDA4CE-4722-4167-B634-7CF543EBEC09}" type="presParOf" srcId="{5C167408-68B3-41FE-8DDF-BC0DBDC52F6F}" destId="{74145DD7-CB95-4F60-8EAA-3468DE01D22A}" srcOrd="1" destOrd="0" presId="urn:microsoft.com/office/officeart/2008/layout/LinedList"/>
    <dgm:cxn modelId="{87106F50-1A44-4ACB-B388-12FDE106A33C}" type="presParOf" srcId="{5C167408-68B3-41FE-8DDF-BC0DBDC52F6F}" destId="{554C456F-353F-4ECA-8361-A08111B373DC}" srcOrd="2" destOrd="0" presId="urn:microsoft.com/office/officeart/2008/layout/LinedList"/>
    <dgm:cxn modelId="{FFF26B76-D37E-4AE8-AB6F-1A0DC711A0AA}" type="presParOf" srcId="{45B9B00D-0BFE-4912-9E91-FEDF756E2AB7}" destId="{669286EB-3CFB-402B-A636-0F9CEAF81C8F}" srcOrd="8" destOrd="0" presId="urn:microsoft.com/office/officeart/2008/layout/LinedList"/>
    <dgm:cxn modelId="{8FBA7D2E-DB65-451E-832F-544AEFA41AF7}" type="presParOf" srcId="{45B9B00D-0BFE-4912-9E91-FEDF756E2AB7}" destId="{FD6B954F-ADC0-48E6-A070-4D33968D8A74}" srcOrd="9" destOrd="0" presId="urn:microsoft.com/office/officeart/2008/layout/LinedList"/>
    <dgm:cxn modelId="{F27BA61B-786E-436F-A206-C3F6DA6A75F9}" type="presParOf" srcId="{45B9B00D-0BFE-4912-9E91-FEDF756E2AB7}" destId="{190EBCC7-1F87-4F8A-A41C-EDBB0971F44D}" srcOrd="10" destOrd="0" presId="urn:microsoft.com/office/officeart/2008/layout/LinedList"/>
    <dgm:cxn modelId="{80023307-FCBE-4C0F-B239-E3292211F0E7}" type="presParOf" srcId="{190EBCC7-1F87-4F8A-A41C-EDBB0971F44D}" destId="{78B3AD0C-D11C-47D6-B610-0FB3554E8C97}" srcOrd="0" destOrd="0" presId="urn:microsoft.com/office/officeart/2008/layout/LinedList"/>
    <dgm:cxn modelId="{5C58CA97-59B3-4B9A-B9B1-93D65956205E}" type="presParOf" srcId="{190EBCC7-1F87-4F8A-A41C-EDBB0971F44D}" destId="{1E40A9A3-CCAC-42AB-A2E3-0D06C221541C}" srcOrd="1" destOrd="0" presId="urn:microsoft.com/office/officeart/2008/layout/LinedList"/>
    <dgm:cxn modelId="{3417315C-7ECB-4ABD-9F39-97CDAA986B85}" type="presParOf" srcId="{190EBCC7-1F87-4F8A-A41C-EDBB0971F44D}" destId="{5FA9A4F7-7F1E-4724-A8C0-D6148B20CF9B}" srcOrd="2" destOrd="0" presId="urn:microsoft.com/office/officeart/2008/layout/LinedList"/>
    <dgm:cxn modelId="{1411A938-8441-4CAD-BA43-2B490B11B22C}" type="presParOf" srcId="{45B9B00D-0BFE-4912-9E91-FEDF756E2AB7}" destId="{10138C78-4F9F-4706-9577-5F62A862CFB6}" srcOrd="11" destOrd="0" presId="urn:microsoft.com/office/officeart/2008/layout/LinedList"/>
    <dgm:cxn modelId="{C1C50CA9-2203-4F5A-8BFC-45FC1DDC2AAA}" type="presParOf" srcId="{45B9B00D-0BFE-4912-9E91-FEDF756E2AB7}" destId="{11EFADBC-4DB5-4240-826C-FECB573F335C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D0F22DC5-8D15-4311-85E3-6F98F4069218}" type="doc">
      <dgm:prSet loTypeId="urn:microsoft.com/office/officeart/2008/layout/LinedLis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21CE31-A86F-4558-9E92-F99406F1A3FA}">
      <dgm:prSet custT="1"/>
      <dgm:spPr/>
      <dgm:t>
        <a:bodyPr/>
        <a:lstStyle/>
        <a:p>
          <a:pPr rtl="0"/>
          <a:r>
            <a:rPr lang="ka-GE" sz="1600" dirty="0" smtClean="0">
              <a:solidFill>
                <a:srgbClr val="002060"/>
              </a:solidFill>
            </a:rPr>
            <a:t>შენობების სერტიფიცირება და გათბობისა და კონდიცირების სისტემების შემოწმება განხორციელდეს დამოუკიდებლად კვალიფიციური და/ან აკრედიტებული ექსპერტების მიერ. </a:t>
          </a:r>
          <a:endParaRPr lang="en-US" sz="1600" dirty="0">
            <a:solidFill>
              <a:srgbClr val="002060"/>
            </a:solidFill>
          </a:endParaRPr>
        </a:p>
      </dgm:t>
    </dgm:pt>
    <dgm:pt modelId="{E829C206-6C90-4708-8342-29935916AD90}" type="parTrans" cxnId="{59BD7648-637D-4040-936B-FCF41DEAD29C}">
      <dgm:prSet/>
      <dgm:spPr/>
      <dgm:t>
        <a:bodyPr/>
        <a:lstStyle/>
        <a:p>
          <a:endParaRPr lang="en-US"/>
        </a:p>
      </dgm:t>
    </dgm:pt>
    <dgm:pt modelId="{572D2B33-F01D-4894-9AFD-549E57D7091C}" type="sibTrans" cxnId="{59BD7648-637D-4040-936B-FCF41DEAD29C}">
      <dgm:prSet/>
      <dgm:spPr/>
      <dgm:t>
        <a:bodyPr/>
        <a:lstStyle/>
        <a:p>
          <a:endParaRPr lang="en-US"/>
        </a:p>
      </dgm:t>
    </dgm:pt>
    <dgm:pt modelId="{683B804B-FFD0-4FFE-9849-ACA3544C4EBA}">
      <dgm:prSet custT="1"/>
      <dgm:spPr/>
      <dgm:t>
        <a:bodyPr/>
        <a:lstStyle/>
        <a:p>
          <a:pPr rtl="0"/>
          <a:r>
            <a:rPr lang="ka-GE" sz="1600" b="0" dirty="0" smtClean="0">
              <a:solidFill>
                <a:srgbClr val="002060"/>
              </a:solidFill>
            </a:rPr>
            <a:t>საზოგადოებისთვის ხელმისაწვდომი იყოს კვალიფიციური და/ან აკრედიტებული ექსპერტების მუდმივად განახლებული სია ან იმ აკრედიტ</a:t>
          </a:r>
          <a:r>
            <a:rPr lang="en-US" sz="1600" b="0" dirty="0" err="1" smtClean="0">
              <a:solidFill>
                <a:srgbClr val="002060"/>
              </a:solidFill>
            </a:rPr>
            <a:t>i</a:t>
          </a:r>
          <a:r>
            <a:rPr lang="ka-GE" sz="1600" b="0" dirty="0" smtClean="0">
              <a:solidFill>
                <a:srgbClr val="002060"/>
              </a:solidFill>
            </a:rPr>
            <a:t>რებული კომპანიების მუდმივად განახლებული სია, რომლებიც სთავაზობენ ასეთ </a:t>
          </a:r>
          <a:r>
            <a:rPr lang="ka-GE" sz="1600" b="0" dirty="0" err="1" smtClean="0">
              <a:solidFill>
                <a:srgbClr val="002060"/>
              </a:solidFill>
            </a:rPr>
            <a:t>საექსპერტო</a:t>
          </a:r>
          <a:r>
            <a:rPr lang="ka-GE" sz="1600" b="0" dirty="0" smtClean="0">
              <a:solidFill>
                <a:srgbClr val="002060"/>
              </a:solidFill>
            </a:rPr>
            <a:t> მომსახურებას</a:t>
          </a:r>
          <a:r>
            <a:rPr lang="ka-GE" sz="1600" dirty="0" smtClean="0"/>
            <a:t>.</a:t>
          </a:r>
          <a:endParaRPr lang="en-US" sz="1400" b="0" dirty="0">
            <a:solidFill>
              <a:srgbClr val="002060"/>
            </a:solidFill>
          </a:endParaRPr>
        </a:p>
      </dgm:t>
    </dgm:pt>
    <dgm:pt modelId="{6412AD8F-5794-42E8-8D82-89B4689E5AFE}" type="parTrans" cxnId="{68214C7D-AC53-4AF2-A310-7614815934EF}">
      <dgm:prSet/>
      <dgm:spPr/>
      <dgm:t>
        <a:bodyPr/>
        <a:lstStyle/>
        <a:p>
          <a:endParaRPr lang="en-US"/>
        </a:p>
      </dgm:t>
    </dgm:pt>
    <dgm:pt modelId="{90E3C1DF-02B0-43BB-9F53-15A7E2121A47}" type="sibTrans" cxnId="{68214C7D-AC53-4AF2-A310-7614815934EF}">
      <dgm:prSet/>
      <dgm:spPr/>
      <dgm:t>
        <a:bodyPr/>
        <a:lstStyle/>
        <a:p>
          <a:endParaRPr lang="en-US"/>
        </a:p>
      </dgm:t>
    </dgm:pt>
    <dgm:pt modelId="{2C1AD85D-27DE-466E-BEBD-048570C1CF10}">
      <dgm:prSet custT="1"/>
      <dgm:spPr/>
      <dgm:t>
        <a:bodyPr/>
        <a:lstStyle/>
        <a:p>
          <a:pPr rtl="0"/>
          <a:r>
            <a:rPr lang="ka-GE" sz="1600" b="0" dirty="0" smtClean="0">
              <a:solidFill>
                <a:srgbClr val="002060"/>
              </a:solidFill>
            </a:rPr>
            <a:t>დამოუკიდებელი კონტროლის სისტემების უზრუნველყოფა</a:t>
          </a:r>
          <a:endParaRPr lang="en-US" sz="1600" b="0" dirty="0">
            <a:solidFill>
              <a:srgbClr val="002060"/>
            </a:solidFill>
          </a:endParaRPr>
        </a:p>
      </dgm:t>
    </dgm:pt>
    <dgm:pt modelId="{F2C8356F-1C47-4EED-AAED-EA1255976C10}" type="parTrans" cxnId="{98267F32-7206-42A1-843A-8E5AD4516A95}">
      <dgm:prSet/>
      <dgm:spPr/>
      <dgm:t>
        <a:bodyPr/>
        <a:lstStyle/>
        <a:p>
          <a:endParaRPr lang="en-US"/>
        </a:p>
      </dgm:t>
    </dgm:pt>
    <dgm:pt modelId="{28EEB3BC-4C99-4A2E-A5BF-EEBC3A5F93A2}" type="sibTrans" cxnId="{98267F32-7206-42A1-843A-8E5AD4516A95}">
      <dgm:prSet/>
      <dgm:spPr/>
      <dgm:t>
        <a:bodyPr/>
        <a:lstStyle/>
        <a:p>
          <a:endParaRPr lang="en-US"/>
        </a:p>
      </dgm:t>
    </dgm:pt>
    <dgm:pt modelId="{83C7F3DB-2F19-4581-A9EB-20DF7174759D}">
      <dgm:prSet custT="1"/>
      <dgm:spPr/>
      <dgm:t>
        <a:bodyPr/>
        <a:lstStyle/>
        <a:p>
          <a:r>
            <a:rPr lang="ka-GE" sz="1600" dirty="0" smtClean="0">
              <a:solidFill>
                <a:schemeClr val="accent1">
                  <a:lumMod val="50000"/>
                </a:schemeClr>
              </a:solidFill>
            </a:rPr>
            <a:t>.</a:t>
          </a:r>
          <a:endParaRPr lang="en-US" sz="1600" dirty="0">
            <a:solidFill>
              <a:schemeClr val="accent1">
                <a:lumMod val="50000"/>
              </a:schemeClr>
            </a:solidFill>
          </a:endParaRPr>
        </a:p>
      </dgm:t>
    </dgm:pt>
    <dgm:pt modelId="{E6749F21-0D7A-4814-AD36-E98779AC6027}" type="parTrans" cxnId="{EF4F54DF-E6FD-4A97-B97D-5E862225253D}">
      <dgm:prSet/>
      <dgm:spPr/>
      <dgm:t>
        <a:bodyPr/>
        <a:lstStyle/>
        <a:p>
          <a:endParaRPr lang="en-US"/>
        </a:p>
      </dgm:t>
    </dgm:pt>
    <dgm:pt modelId="{1F1378D5-65B1-466C-A194-7156771E6803}" type="sibTrans" cxnId="{EF4F54DF-E6FD-4A97-B97D-5E862225253D}">
      <dgm:prSet/>
      <dgm:spPr/>
      <dgm:t>
        <a:bodyPr/>
        <a:lstStyle/>
        <a:p>
          <a:endParaRPr lang="en-US"/>
        </a:p>
      </dgm:t>
    </dgm:pt>
    <dgm:pt modelId="{49077953-710B-432B-986F-82CB56E81F47}">
      <dgm:prSet custT="1"/>
      <dgm:spPr/>
      <dgm:t>
        <a:bodyPr/>
        <a:lstStyle/>
        <a:p>
          <a:pPr rtl="0"/>
          <a:endParaRPr lang="en-US" sz="3200" dirty="0">
            <a:solidFill>
              <a:srgbClr val="002060"/>
            </a:solidFill>
          </a:endParaRPr>
        </a:p>
      </dgm:t>
    </dgm:pt>
    <dgm:pt modelId="{5073BA5C-3E2A-4CAE-A640-FD06AB4EBB5A}" type="sibTrans" cxnId="{6336455C-1F57-4885-9539-5E966F7C63F4}">
      <dgm:prSet/>
      <dgm:spPr/>
      <dgm:t>
        <a:bodyPr/>
        <a:lstStyle/>
        <a:p>
          <a:endParaRPr lang="en-US"/>
        </a:p>
      </dgm:t>
    </dgm:pt>
    <dgm:pt modelId="{137DF0B3-8063-4CF0-B983-1C2525751958}" type="parTrans" cxnId="{6336455C-1F57-4885-9539-5E966F7C63F4}">
      <dgm:prSet/>
      <dgm:spPr/>
      <dgm:t>
        <a:bodyPr/>
        <a:lstStyle/>
        <a:p>
          <a:endParaRPr lang="en-US"/>
        </a:p>
      </dgm:t>
    </dgm:pt>
    <dgm:pt modelId="{8BD7E1EB-4E7E-4D92-8796-A2BC0AF4E701}" type="pres">
      <dgm:prSet presAssocID="{D0F22DC5-8D15-4311-85E3-6F98F406921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907634E-4291-4B92-8155-6DF84D08BDA5}" type="pres">
      <dgm:prSet presAssocID="{49077953-710B-432B-986F-82CB56E81F47}" presName="thickLine" presStyleLbl="alignNode1" presStyleIdx="0" presStyleCnt="1"/>
      <dgm:spPr/>
      <dgm:t>
        <a:bodyPr/>
        <a:lstStyle/>
        <a:p>
          <a:endParaRPr lang="en-US"/>
        </a:p>
      </dgm:t>
    </dgm:pt>
    <dgm:pt modelId="{1A2C8454-EE40-4FA5-8656-42E02A4A5144}" type="pres">
      <dgm:prSet presAssocID="{49077953-710B-432B-986F-82CB56E81F47}" presName="horz1" presStyleCnt="0"/>
      <dgm:spPr/>
      <dgm:t>
        <a:bodyPr/>
        <a:lstStyle/>
        <a:p>
          <a:endParaRPr lang="en-US"/>
        </a:p>
      </dgm:t>
    </dgm:pt>
    <dgm:pt modelId="{88BBAEAC-A923-48D2-BE7F-F1749996BF36}" type="pres">
      <dgm:prSet presAssocID="{49077953-710B-432B-986F-82CB56E81F47}" presName="tx1" presStyleLbl="revTx" presStyleIdx="0" presStyleCnt="5"/>
      <dgm:spPr/>
      <dgm:t>
        <a:bodyPr/>
        <a:lstStyle/>
        <a:p>
          <a:endParaRPr lang="en-US"/>
        </a:p>
      </dgm:t>
    </dgm:pt>
    <dgm:pt modelId="{45B9B00D-0BFE-4912-9E91-FEDF756E2AB7}" type="pres">
      <dgm:prSet presAssocID="{49077953-710B-432B-986F-82CB56E81F47}" presName="vert1" presStyleCnt="0"/>
      <dgm:spPr/>
      <dgm:t>
        <a:bodyPr/>
        <a:lstStyle/>
        <a:p>
          <a:endParaRPr lang="en-US"/>
        </a:p>
      </dgm:t>
    </dgm:pt>
    <dgm:pt modelId="{403FEBEF-760E-487F-BCC1-786DDCBC9799}" type="pres">
      <dgm:prSet presAssocID="{4A21CE31-A86F-4558-9E92-F99406F1A3FA}" presName="vertSpace2a" presStyleCnt="0"/>
      <dgm:spPr/>
      <dgm:t>
        <a:bodyPr/>
        <a:lstStyle/>
        <a:p>
          <a:endParaRPr lang="en-US"/>
        </a:p>
      </dgm:t>
    </dgm:pt>
    <dgm:pt modelId="{63D5DE5C-6EA1-4AE9-BCBB-BA95DC7F2678}" type="pres">
      <dgm:prSet presAssocID="{4A21CE31-A86F-4558-9E92-F99406F1A3FA}" presName="horz2" presStyleCnt="0"/>
      <dgm:spPr/>
      <dgm:t>
        <a:bodyPr/>
        <a:lstStyle/>
        <a:p>
          <a:endParaRPr lang="en-US"/>
        </a:p>
      </dgm:t>
    </dgm:pt>
    <dgm:pt modelId="{05936913-2369-460A-9203-9A6E231F7233}" type="pres">
      <dgm:prSet presAssocID="{4A21CE31-A86F-4558-9E92-F99406F1A3FA}" presName="horzSpace2" presStyleCnt="0"/>
      <dgm:spPr/>
      <dgm:t>
        <a:bodyPr/>
        <a:lstStyle/>
        <a:p>
          <a:endParaRPr lang="en-US"/>
        </a:p>
      </dgm:t>
    </dgm:pt>
    <dgm:pt modelId="{770D7AD9-DF46-4C1E-B738-749F607D2700}" type="pres">
      <dgm:prSet presAssocID="{4A21CE31-A86F-4558-9E92-F99406F1A3FA}" presName="tx2" presStyleLbl="revTx" presStyleIdx="1" presStyleCnt="5" custScaleX="276976" custScaleY="19205"/>
      <dgm:spPr/>
      <dgm:t>
        <a:bodyPr/>
        <a:lstStyle/>
        <a:p>
          <a:endParaRPr lang="en-US"/>
        </a:p>
      </dgm:t>
    </dgm:pt>
    <dgm:pt modelId="{81F76C12-DC29-42CC-BFA2-DFBCEE6E1FA5}" type="pres">
      <dgm:prSet presAssocID="{4A21CE31-A86F-4558-9E92-F99406F1A3FA}" presName="vert2" presStyleCnt="0"/>
      <dgm:spPr/>
      <dgm:t>
        <a:bodyPr/>
        <a:lstStyle/>
        <a:p>
          <a:endParaRPr lang="en-US"/>
        </a:p>
      </dgm:t>
    </dgm:pt>
    <dgm:pt modelId="{75C8331D-B533-4060-AB12-483888371F58}" type="pres">
      <dgm:prSet presAssocID="{4A21CE31-A86F-4558-9E92-F99406F1A3FA}" presName="thinLine2b" presStyleLbl="callout" presStyleIdx="0" presStyleCnt="4"/>
      <dgm:spPr/>
      <dgm:t>
        <a:bodyPr/>
        <a:lstStyle/>
        <a:p>
          <a:endParaRPr lang="en-US"/>
        </a:p>
      </dgm:t>
    </dgm:pt>
    <dgm:pt modelId="{CC07D5F8-EE62-4CBC-B262-25A178CF8269}" type="pres">
      <dgm:prSet presAssocID="{4A21CE31-A86F-4558-9E92-F99406F1A3FA}" presName="vertSpace2b" presStyleCnt="0"/>
      <dgm:spPr/>
      <dgm:t>
        <a:bodyPr/>
        <a:lstStyle/>
        <a:p>
          <a:endParaRPr lang="en-US"/>
        </a:p>
      </dgm:t>
    </dgm:pt>
    <dgm:pt modelId="{8714FBD4-2CA1-45BC-B699-AB0729001980}" type="pres">
      <dgm:prSet presAssocID="{683B804B-FFD0-4FFE-9849-ACA3544C4EBA}" presName="horz2" presStyleCnt="0"/>
      <dgm:spPr/>
      <dgm:t>
        <a:bodyPr/>
        <a:lstStyle/>
        <a:p>
          <a:endParaRPr lang="en-US"/>
        </a:p>
      </dgm:t>
    </dgm:pt>
    <dgm:pt modelId="{807C17D0-49B9-43CD-819E-A16EBED87D07}" type="pres">
      <dgm:prSet presAssocID="{683B804B-FFD0-4FFE-9849-ACA3544C4EBA}" presName="horzSpace2" presStyleCnt="0"/>
      <dgm:spPr/>
      <dgm:t>
        <a:bodyPr/>
        <a:lstStyle/>
        <a:p>
          <a:endParaRPr lang="en-US"/>
        </a:p>
      </dgm:t>
    </dgm:pt>
    <dgm:pt modelId="{77C79330-47A6-40B9-9894-B1867A935500}" type="pres">
      <dgm:prSet presAssocID="{683B804B-FFD0-4FFE-9849-ACA3544C4EBA}" presName="tx2" presStyleLbl="revTx" presStyleIdx="2" presStyleCnt="5" custScaleX="297705" custScaleY="29522"/>
      <dgm:spPr/>
      <dgm:t>
        <a:bodyPr/>
        <a:lstStyle/>
        <a:p>
          <a:endParaRPr lang="en-US"/>
        </a:p>
      </dgm:t>
    </dgm:pt>
    <dgm:pt modelId="{F06D0C9A-636E-4FAD-9EEC-C6292D2C68FE}" type="pres">
      <dgm:prSet presAssocID="{683B804B-FFD0-4FFE-9849-ACA3544C4EBA}" presName="vert2" presStyleCnt="0"/>
      <dgm:spPr/>
      <dgm:t>
        <a:bodyPr/>
        <a:lstStyle/>
        <a:p>
          <a:endParaRPr lang="en-US"/>
        </a:p>
      </dgm:t>
    </dgm:pt>
    <dgm:pt modelId="{DC84C515-28A6-4CBC-8B83-5EE78FAB40F6}" type="pres">
      <dgm:prSet presAssocID="{683B804B-FFD0-4FFE-9849-ACA3544C4EBA}" presName="thinLine2b" presStyleLbl="callout" presStyleIdx="1" presStyleCnt="4"/>
      <dgm:spPr/>
      <dgm:t>
        <a:bodyPr/>
        <a:lstStyle/>
        <a:p>
          <a:endParaRPr lang="en-US"/>
        </a:p>
      </dgm:t>
    </dgm:pt>
    <dgm:pt modelId="{72749729-46B1-452C-98B3-3A58DE6893B9}" type="pres">
      <dgm:prSet presAssocID="{683B804B-FFD0-4FFE-9849-ACA3544C4EBA}" presName="vertSpace2b" presStyleCnt="0"/>
      <dgm:spPr/>
      <dgm:t>
        <a:bodyPr/>
        <a:lstStyle/>
        <a:p>
          <a:endParaRPr lang="en-US"/>
        </a:p>
      </dgm:t>
    </dgm:pt>
    <dgm:pt modelId="{5C167408-68B3-41FE-8DDF-BC0DBDC52F6F}" type="pres">
      <dgm:prSet presAssocID="{2C1AD85D-27DE-466E-BEBD-048570C1CF10}" presName="horz2" presStyleCnt="0"/>
      <dgm:spPr/>
      <dgm:t>
        <a:bodyPr/>
        <a:lstStyle/>
        <a:p>
          <a:endParaRPr lang="en-US"/>
        </a:p>
      </dgm:t>
    </dgm:pt>
    <dgm:pt modelId="{027EDDE2-F76E-436E-8438-246AB8B22C9E}" type="pres">
      <dgm:prSet presAssocID="{2C1AD85D-27DE-466E-BEBD-048570C1CF10}" presName="horzSpace2" presStyleCnt="0"/>
      <dgm:spPr/>
      <dgm:t>
        <a:bodyPr/>
        <a:lstStyle/>
        <a:p>
          <a:endParaRPr lang="en-US"/>
        </a:p>
      </dgm:t>
    </dgm:pt>
    <dgm:pt modelId="{74145DD7-CB95-4F60-8EAA-3468DE01D22A}" type="pres">
      <dgm:prSet presAssocID="{2C1AD85D-27DE-466E-BEBD-048570C1CF10}" presName="tx2" presStyleLbl="revTx" presStyleIdx="3" presStyleCnt="5" custScaleX="304618" custScaleY="8257"/>
      <dgm:spPr/>
      <dgm:t>
        <a:bodyPr/>
        <a:lstStyle/>
        <a:p>
          <a:endParaRPr lang="en-US"/>
        </a:p>
      </dgm:t>
    </dgm:pt>
    <dgm:pt modelId="{554C456F-353F-4ECA-8361-A08111B373DC}" type="pres">
      <dgm:prSet presAssocID="{2C1AD85D-27DE-466E-BEBD-048570C1CF10}" presName="vert2" presStyleCnt="0"/>
      <dgm:spPr/>
      <dgm:t>
        <a:bodyPr/>
        <a:lstStyle/>
        <a:p>
          <a:endParaRPr lang="en-US"/>
        </a:p>
      </dgm:t>
    </dgm:pt>
    <dgm:pt modelId="{669286EB-3CFB-402B-A636-0F9CEAF81C8F}" type="pres">
      <dgm:prSet presAssocID="{2C1AD85D-27DE-466E-BEBD-048570C1CF10}" presName="thinLine2b" presStyleLbl="callout" presStyleIdx="2" presStyleCnt="4"/>
      <dgm:spPr/>
      <dgm:t>
        <a:bodyPr/>
        <a:lstStyle/>
        <a:p>
          <a:endParaRPr lang="en-US"/>
        </a:p>
      </dgm:t>
    </dgm:pt>
    <dgm:pt modelId="{FD6B954F-ADC0-48E6-A070-4D33968D8A74}" type="pres">
      <dgm:prSet presAssocID="{2C1AD85D-27DE-466E-BEBD-048570C1CF10}" presName="vertSpace2b" presStyleCnt="0"/>
      <dgm:spPr/>
      <dgm:t>
        <a:bodyPr/>
        <a:lstStyle/>
        <a:p>
          <a:endParaRPr lang="en-US"/>
        </a:p>
      </dgm:t>
    </dgm:pt>
    <dgm:pt modelId="{190EBCC7-1F87-4F8A-A41C-EDBB0971F44D}" type="pres">
      <dgm:prSet presAssocID="{83C7F3DB-2F19-4581-A9EB-20DF7174759D}" presName="horz2" presStyleCnt="0"/>
      <dgm:spPr/>
      <dgm:t>
        <a:bodyPr/>
        <a:lstStyle/>
        <a:p>
          <a:endParaRPr lang="en-US"/>
        </a:p>
      </dgm:t>
    </dgm:pt>
    <dgm:pt modelId="{78B3AD0C-D11C-47D6-B610-0FB3554E8C97}" type="pres">
      <dgm:prSet presAssocID="{83C7F3DB-2F19-4581-A9EB-20DF7174759D}" presName="horzSpace2" presStyleCnt="0"/>
      <dgm:spPr/>
      <dgm:t>
        <a:bodyPr/>
        <a:lstStyle/>
        <a:p>
          <a:endParaRPr lang="en-US"/>
        </a:p>
      </dgm:t>
    </dgm:pt>
    <dgm:pt modelId="{1E40A9A3-CCAC-42AB-A2E3-0D06C221541C}" type="pres">
      <dgm:prSet presAssocID="{83C7F3DB-2F19-4581-A9EB-20DF7174759D}" presName="tx2" presStyleLbl="revTx" presStyleIdx="4" presStyleCnt="5" custScaleX="280239" custScaleY="9029"/>
      <dgm:spPr/>
      <dgm:t>
        <a:bodyPr/>
        <a:lstStyle/>
        <a:p>
          <a:endParaRPr lang="en-US"/>
        </a:p>
      </dgm:t>
    </dgm:pt>
    <dgm:pt modelId="{5FA9A4F7-7F1E-4724-A8C0-D6148B20CF9B}" type="pres">
      <dgm:prSet presAssocID="{83C7F3DB-2F19-4581-A9EB-20DF7174759D}" presName="vert2" presStyleCnt="0"/>
      <dgm:spPr/>
      <dgm:t>
        <a:bodyPr/>
        <a:lstStyle/>
        <a:p>
          <a:endParaRPr lang="en-US"/>
        </a:p>
      </dgm:t>
    </dgm:pt>
    <dgm:pt modelId="{10138C78-4F9F-4706-9577-5F62A862CFB6}" type="pres">
      <dgm:prSet presAssocID="{83C7F3DB-2F19-4581-A9EB-20DF7174759D}" presName="thinLine2b" presStyleLbl="callout" presStyleIdx="3" presStyleCnt="4"/>
      <dgm:spPr/>
      <dgm:t>
        <a:bodyPr/>
        <a:lstStyle/>
        <a:p>
          <a:endParaRPr lang="en-US"/>
        </a:p>
      </dgm:t>
    </dgm:pt>
    <dgm:pt modelId="{11EFADBC-4DB5-4240-826C-FECB573F335C}" type="pres">
      <dgm:prSet presAssocID="{83C7F3DB-2F19-4581-A9EB-20DF7174759D}" presName="vertSpace2b" presStyleCnt="0"/>
      <dgm:spPr/>
      <dgm:t>
        <a:bodyPr/>
        <a:lstStyle/>
        <a:p>
          <a:endParaRPr lang="en-US"/>
        </a:p>
      </dgm:t>
    </dgm:pt>
  </dgm:ptLst>
  <dgm:cxnLst>
    <dgm:cxn modelId="{68214C7D-AC53-4AF2-A310-7614815934EF}" srcId="{49077953-710B-432B-986F-82CB56E81F47}" destId="{683B804B-FFD0-4FFE-9849-ACA3544C4EBA}" srcOrd="1" destOrd="0" parTransId="{6412AD8F-5794-42E8-8D82-89B4689E5AFE}" sibTransId="{90E3C1DF-02B0-43BB-9F53-15A7E2121A47}"/>
    <dgm:cxn modelId="{CFF421C1-AB5F-4CD8-B531-777DE7BD487E}" type="presOf" srcId="{D0F22DC5-8D15-4311-85E3-6F98F4069218}" destId="{8BD7E1EB-4E7E-4D92-8796-A2BC0AF4E701}" srcOrd="0" destOrd="0" presId="urn:microsoft.com/office/officeart/2008/layout/LinedList"/>
    <dgm:cxn modelId="{EF4F54DF-E6FD-4A97-B97D-5E862225253D}" srcId="{49077953-710B-432B-986F-82CB56E81F47}" destId="{83C7F3DB-2F19-4581-A9EB-20DF7174759D}" srcOrd="3" destOrd="0" parTransId="{E6749F21-0D7A-4814-AD36-E98779AC6027}" sibTransId="{1F1378D5-65B1-466C-A194-7156771E6803}"/>
    <dgm:cxn modelId="{59BD7648-637D-4040-936B-FCF41DEAD29C}" srcId="{49077953-710B-432B-986F-82CB56E81F47}" destId="{4A21CE31-A86F-4558-9E92-F99406F1A3FA}" srcOrd="0" destOrd="0" parTransId="{E829C206-6C90-4708-8342-29935916AD90}" sibTransId="{572D2B33-F01D-4894-9AFD-549E57D7091C}"/>
    <dgm:cxn modelId="{727BE47A-DE92-4F00-A45A-F10CC502F913}" type="presOf" srcId="{83C7F3DB-2F19-4581-A9EB-20DF7174759D}" destId="{1E40A9A3-CCAC-42AB-A2E3-0D06C221541C}" srcOrd="0" destOrd="0" presId="urn:microsoft.com/office/officeart/2008/layout/LinedList"/>
    <dgm:cxn modelId="{98267F32-7206-42A1-843A-8E5AD4516A95}" srcId="{49077953-710B-432B-986F-82CB56E81F47}" destId="{2C1AD85D-27DE-466E-BEBD-048570C1CF10}" srcOrd="2" destOrd="0" parTransId="{F2C8356F-1C47-4EED-AAED-EA1255976C10}" sibTransId="{28EEB3BC-4C99-4A2E-A5BF-EEBC3A5F93A2}"/>
    <dgm:cxn modelId="{6336455C-1F57-4885-9539-5E966F7C63F4}" srcId="{D0F22DC5-8D15-4311-85E3-6F98F4069218}" destId="{49077953-710B-432B-986F-82CB56E81F47}" srcOrd="0" destOrd="0" parTransId="{137DF0B3-8063-4CF0-B983-1C2525751958}" sibTransId="{5073BA5C-3E2A-4CAE-A640-FD06AB4EBB5A}"/>
    <dgm:cxn modelId="{A2ACA53D-E420-4BB3-9F1B-F4E6D251575E}" type="presOf" srcId="{683B804B-FFD0-4FFE-9849-ACA3544C4EBA}" destId="{77C79330-47A6-40B9-9894-B1867A935500}" srcOrd="0" destOrd="0" presId="urn:microsoft.com/office/officeart/2008/layout/LinedList"/>
    <dgm:cxn modelId="{68FC834B-1BE8-421D-BB34-4927576392B5}" type="presOf" srcId="{49077953-710B-432B-986F-82CB56E81F47}" destId="{88BBAEAC-A923-48D2-BE7F-F1749996BF36}" srcOrd="0" destOrd="0" presId="urn:microsoft.com/office/officeart/2008/layout/LinedList"/>
    <dgm:cxn modelId="{D68BC044-75CD-4D96-AC05-A8FCE93565F8}" type="presOf" srcId="{4A21CE31-A86F-4558-9E92-F99406F1A3FA}" destId="{770D7AD9-DF46-4C1E-B738-749F607D2700}" srcOrd="0" destOrd="0" presId="urn:microsoft.com/office/officeart/2008/layout/LinedList"/>
    <dgm:cxn modelId="{A7737AFD-75C8-4DBE-8AD4-D2368876317F}" type="presOf" srcId="{2C1AD85D-27DE-466E-BEBD-048570C1CF10}" destId="{74145DD7-CB95-4F60-8EAA-3468DE01D22A}" srcOrd="0" destOrd="0" presId="urn:microsoft.com/office/officeart/2008/layout/LinedList"/>
    <dgm:cxn modelId="{797405F4-E97F-4A94-A8EA-BAE6AC706E28}" type="presParOf" srcId="{8BD7E1EB-4E7E-4D92-8796-A2BC0AF4E701}" destId="{6907634E-4291-4B92-8155-6DF84D08BDA5}" srcOrd="0" destOrd="0" presId="urn:microsoft.com/office/officeart/2008/layout/LinedList"/>
    <dgm:cxn modelId="{1CF466BB-7E32-49A6-AD01-3CDE01A6E34B}" type="presParOf" srcId="{8BD7E1EB-4E7E-4D92-8796-A2BC0AF4E701}" destId="{1A2C8454-EE40-4FA5-8656-42E02A4A5144}" srcOrd="1" destOrd="0" presId="urn:microsoft.com/office/officeart/2008/layout/LinedList"/>
    <dgm:cxn modelId="{BEE5F56E-A7A0-4C9D-89C2-63B6AD6FD6EA}" type="presParOf" srcId="{1A2C8454-EE40-4FA5-8656-42E02A4A5144}" destId="{88BBAEAC-A923-48D2-BE7F-F1749996BF36}" srcOrd="0" destOrd="0" presId="urn:microsoft.com/office/officeart/2008/layout/LinedList"/>
    <dgm:cxn modelId="{BFFDDA56-D2FB-4FCD-A65E-B63156BABA09}" type="presParOf" srcId="{1A2C8454-EE40-4FA5-8656-42E02A4A5144}" destId="{45B9B00D-0BFE-4912-9E91-FEDF756E2AB7}" srcOrd="1" destOrd="0" presId="urn:microsoft.com/office/officeart/2008/layout/LinedList"/>
    <dgm:cxn modelId="{ED4261F9-B47B-49AD-ACEF-C4BE7F5814C2}" type="presParOf" srcId="{45B9B00D-0BFE-4912-9E91-FEDF756E2AB7}" destId="{403FEBEF-760E-487F-BCC1-786DDCBC9799}" srcOrd="0" destOrd="0" presId="urn:microsoft.com/office/officeart/2008/layout/LinedList"/>
    <dgm:cxn modelId="{532C705C-D19E-45BD-99A1-C37F2DAF8CB6}" type="presParOf" srcId="{45B9B00D-0BFE-4912-9E91-FEDF756E2AB7}" destId="{63D5DE5C-6EA1-4AE9-BCBB-BA95DC7F2678}" srcOrd="1" destOrd="0" presId="urn:microsoft.com/office/officeart/2008/layout/LinedList"/>
    <dgm:cxn modelId="{3EF2C572-D5E6-438E-8D92-D9AE2A4837E7}" type="presParOf" srcId="{63D5DE5C-6EA1-4AE9-BCBB-BA95DC7F2678}" destId="{05936913-2369-460A-9203-9A6E231F7233}" srcOrd="0" destOrd="0" presId="urn:microsoft.com/office/officeart/2008/layout/LinedList"/>
    <dgm:cxn modelId="{EA4757FB-97D0-4344-976B-6331665DC565}" type="presParOf" srcId="{63D5DE5C-6EA1-4AE9-BCBB-BA95DC7F2678}" destId="{770D7AD9-DF46-4C1E-B738-749F607D2700}" srcOrd="1" destOrd="0" presId="urn:microsoft.com/office/officeart/2008/layout/LinedList"/>
    <dgm:cxn modelId="{50068899-706D-4DD3-BA02-B9269EE9C6F2}" type="presParOf" srcId="{63D5DE5C-6EA1-4AE9-BCBB-BA95DC7F2678}" destId="{81F76C12-DC29-42CC-BFA2-DFBCEE6E1FA5}" srcOrd="2" destOrd="0" presId="urn:microsoft.com/office/officeart/2008/layout/LinedList"/>
    <dgm:cxn modelId="{7ACB4A20-A19F-4176-B0A7-319CBB995D41}" type="presParOf" srcId="{45B9B00D-0BFE-4912-9E91-FEDF756E2AB7}" destId="{75C8331D-B533-4060-AB12-483888371F58}" srcOrd="2" destOrd="0" presId="urn:microsoft.com/office/officeart/2008/layout/LinedList"/>
    <dgm:cxn modelId="{2F12BCD2-E045-4D25-99B9-BF1EAF8FC71B}" type="presParOf" srcId="{45B9B00D-0BFE-4912-9E91-FEDF756E2AB7}" destId="{CC07D5F8-EE62-4CBC-B262-25A178CF8269}" srcOrd="3" destOrd="0" presId="urn:microsoft.com/office/officeart/2008/layout/LinedList"/>
    <dgm:cxn modelId="{9DFA446C-AD2E-4789-BF3F-13A6A8DD358E}" type="presParOf" srcId="{45B9B00D-0BFE-4912-9E91-FEDF756E2AB7}" destId="{8714FBD4-2CA1-45BC-B699-AB0729001980}" srcOrd="4" destOrd="0" presId="urn:microsoft.com/office/officeart/2008/layout/LinedList"/>
    <dgm:cxn modelId="{5CE4A2D4-96BA-4B6C-9179-082A5CA5684E}" type="presParOf" srcId="{8714FBD4-2CA1-45BC-B699-AB0729001980}" destId="{807C17D0-49B9-43CD-819E-A16EBED87D07}" srcOrd="0" destOrd="0" presId="urn:microsoft.com/office/officeart/2008/layout/LinedList"/>
    <dgm:cxn modelId="{AF302268-EEE6-4532-802C-BFFF0EEC4496}" type="presParOf" srcId="{8714FBD4-2CA1-45BC-B699-AB0729001980}" destId="{77C79330-47A6-40B9-9894-B1867A935500}" srcOrd="1" destOrd="0" presId="urn:microsoft.com/office/officeart/2008/layout/LinedList"/>
    <dgm:cxn modelId="{E446FE18-7524-454F-8C5A-566604CF35F1}" type="presParOf" srcId="{8714FBD4-2CA1-45BC-B699-AB0729001980}" destId="{F06D0C9A-636E-4FAD-9EEC-C6292D2C68FE}" srcOrd="2" destOrd="0" presId="urn:microsoft.com/office/officeart/2008/layout/LinedList"/>
    <dgm:cxn modelId="{163C76F5-7930-4F2C-9A62-350FE6BD9F10}" type="presParOf" srcId="{45B9B00D-0BFE-4912-9E91-FEDF756E2AB7}" destId="{DC84C515-28A6-4CBC-8B83-5EE78FAB40F6}" srcOrd="5" destOrd="0" presId="urn:microsoft.com/office/officeart/2008/layout/LinedList"/>
    <dgm:cxn modelId="{7F200C04-0100-463A-81D2-5DFC170CDB7C}" type="presParOf" srcId="{45B9B00D-0BFE-4912-9E91-FEDF756E2AB7}" destId="{72749729-46B1-452C-98B3-3A58DE6893B9}" srcOrd="6" destOrd="0" presId="urn:microsoft.com/office/officeart/2008/layout/LinedList"/>
    <dgm:cxn modelId="{45BE85C3-DF2C-4BC8-A684-4B9061006159}" type="presParOf" srcId="{45B9B00D-0BFE-4912-9E91-FEDF756E2AB7}" destId="{5C167408-68B3-41FE-8DDF-BC0DBDC52F6F}" srcOrd="7" destOrd="0" presId="urn:microsoft.com/office/officeart/2008/layout/LinedList"/>
    <dgm:cxn modelId="{281B1BE7-10A9-472D-87E7-CA24C41600F7}" type="presParOf" srcId="{5C167408-68B3-41FE-8DDF-BC0DBDC52F6F}" destId="{027EDDE2-F76E-436E-8438-246AB8B22C9E}" srcOrd="0" destOrd="0" presId="urn:microsoft.com/office/officeart/2008/layout/LinedList"/>
    <dgm:cxn modelId="{5B11FAB1-11E1-460F-92D1-6432AFD061C3}" type="presParOf" srcId="{5C167408-68B3-41FE-8DDF-BC0DBDC52F6F}" destId="{74145DD7-CB95-4F60-8EAA-3468DE01D22A}" srcOrd="1" destOrd="0" presId="urn:microsoft.com/office/officeart/2008/layout/LinedList"/>
    <dgm:cxn modelId="{38E9A180-9AAD-489E-AE6B-064FB1816A68}" type="presParOf" srcId="{5C167408-68B3-41FE-8DDF-BC0DBDC52F6F}" destId="{554C456F-353F-4ECA-8361-A08111B373DC}" srcOrd="2" destOrd="0" presId="urn:microsoft.com/office/officeart/2008/layout/LinedList"/>
    <dgm:cxn modelId="{C78E9514-915F-4A9B-A438-9753DA063B39}" type="presParOf" srcId="{45B9B00D-0BFE-4912-9E91-FEDF756E2AB7}" destId="{669286EB-3CFB-402B-A636-0F9CEAF81C8F}" srcOrd="8" destOrd="0" presId="urn:microsoft.com/office/officeart/2008/layout/LinedList"/>
    <dgm:cxn modelId="{C0993E4E-76E4-4A57-9255-4F6EAACA1716}" type="presParOf" srcId="{45B9B00D-0BFE-4912-9E91-FEDF756E2AB7}" destId="{FD6B954F-ADC0-48E6-A070-4D33968D8A74}" srcOrd="9" destOrd="0" presId="urn:microsoft.com/office/officeart/2008/layout/LinedList"/>
    <dgm:cxn modelId="{03AC0381-FE73-4C96-8C0B-BE58DD9A8566}" type="presParOf" srcId="{45B9B00D-0BFE-4912-9E91-FEDF756E2AB7}" destId="{190EBCC7-1F87-4F8A-A41C-EDBB0971F44D}" srcOrd="10" destOrd="0" presId="urn:microsoft.com/office/officeart/2008/layout/LinedList"/>
    <dgm:cxn modelId="{5E5FAA60-8591-4F44-A17B-75357067E5BE}" type="presParOf" srcId="{190EBCC7-1F87-4F8A-A41C-EDBB0971F44D}" destId="{78B3AD0C-D11C-47D6-B610-0FB3554E8C97}" srcOrd="0" destOrd="0" presId="urn:microsoft.com/office/officeart/2008/layout/LinedList"/>
    <dgm:cxn modelId="{45CA27F8-1F9D-4C6B-A541-05B0764F62E0}" type="presParOf" srcId="{190EBCC7-1F87-4F8A-A41C-EDBB0971F44D}" destId="{1E40A9A3-CCAC-42AB-A2E3-0D06C221541C}" srcOrd="1" destOrd="0" presId="urn:microsoft.com/office/officeart/2008/layout/LinedList"/>
    <dgm:cxn modelId="{6440F190-D428-4E03-AA52-F41C1EC221DE}" type="presParOf" srcId="{190EBCC7-1F87-4F8A-A41C-EDBB0971F44D}" destId="{5FA9A4F7-7F1E-4724-A8C0-D6148B20CF9B}" srcOrd="2" destOrd="0" presId="urn:microsoft.com/office/officeart/2008/layout/LinedList"/>
    <dgm:cxn modelId="{B8248405-2B78-4FD8-A993-EE08D243614D}" type="presParOf" srcId="{45B9B00D-0BFE-4912-9E91-FEDF756E2AB7}" destId="{10138C78-4F9F-4706-9577-5F62A862CFB6}" srcOrd="11" destOrd="0" presId="urn:microsoft.com/office/officeart/2008/layout/LinedList"/>
    <dgm:cxn modelId="{35AEE9DA-0DD2-46C7-83DE-28B5B95B5BC8}" type="presParOf" srcId="{45B9B00D-0BFE-4912-9E91-FEDF756E2AB7}" destId="{11EFADBC-4DB5-4240-826C-FECB573F335C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D0F22DC5-8D15-4311-85E3-6F98F4069218}" type="doc">
      <dgm:prSet loTypeId="urn:microsoft.com/office/officeart/2008/layout/LinedLis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21CE31-A86F-4558-9E92-F99406F1A3FA}">
      <dgm:prSet custT="1"/>
      <dgm:spPr/>
      <dgm:t>
        <a:bodyPr/>
        <a:lstStyle/>
        <a:p>
          <a:pPr rtl="0"/>
          <a:r>
            <a:rPr lang="ka-GE" sz="1600" dirty="0" smtClean="0">
              <a:solidFill>
                <a:srgbClr val="002060"/>
              </a:solidFill>
            </a:rPr>
            <a:t>შემუშავდეს </a:t>
          </a:r>
          <a:r>
            <a:rPr lang="en-US" sz="1600" dirty="0" smtClean="0">
              <a:solidFill>
                <a:srgbClr val="002060"/>
              </a:solidFill>
            </a:rPr>
            <a:t>გრძელვადიანი სტრატეგია საჯარო</a:t>
          </a:r>
          <a:r>
            <a:rPr lang="ka-GE" sz="1600" dirty="0" smtClean="0">
              <a:solidFill>
                <a:srgbClr val="002060"/>
              </a:solidFill>
            </a:rPr>
            <a:t>, </a:t>
          </a:r>
          <a:r>
            <a:rPr lang="en-US" sz="1600" dirty="0" smtClean="0">
              <a:solidFill>
                <a:srgbClr val="002060"/>
              </a:solidFill>
            </a:rPr>
            <a:t>კერძო, საყოფაცხოვრებო და კომერციული შენობების </a:t>
          </a:r>
          <a:r>
            <a:rPr lang="ka-GE" sz="1600" dirty="0" smtClean="0">
              <a:solidFill>
                <a:srgbClr val="002060"/>
              </a:solidFill>
            </a:rPr>
            <a:t>გასარემონტებლად </a:t>
          </a:r>
          <a:r>
            <a:rPr lang="en-US" sz="1600" dirty="0" smtClean="0">
              <a:solidFill>
                <a:srgbClr val="002060"/>
              </a:solidFill>
            </a:rPr>
            <a:t>ინვესტიციების მობილიზებისათვის.</a:t>
          </a:r>
          <a:r>
            <a:rPr lang="ka-GE" sz="1600" dirty="0" smtClean="0">
              <a:solidFill>
                <a:srgbClr val="002060"/>
              </a:solidFill>
            </a:rPr>
            <a:t>(ენერგოეფექტურობის სამოქმედო გეგმის ნაწილი)</a:t>
          </a:r>
          <a:endParaRPr lang="en-US" sz="1600" b="0" dirty="0">
            <a:solidFill>
              <a:srgbClr val="002060"/>
            </a:solidFill>
          </a:endParaRPr>
        </a:p>
      </dgm:t>
    </dgm:pt>
    <dgm:pt modelId="{E829C206-6C90-4708-8342-29935916AD90}" type="parTrans" cxnId="{59BD7648-637D-4040-936B-FCF41DEAD29C}">
      <dgm:prSet/>
      <dgm:spPr/>
      <dgm:t>
        <a:bodyPr/>
        <a:lstStyle/>
        <a:p>
          <a:endParaRPr lang="en-US"/>
        </a:p>
      </dgm:t>
    </dgm:pt>
    <dgm:pt modelId="{572D2B33-F01D-4894-9AFD-549E57D7091C}" type="sibTrans" cxnId="{59BD7648-637D-4040-936B-FCF41DEAD29C}">
      <dgm:prSet/>
      <dgm:spPr/>
      <dgm:t>
        <a:bodyPr/>
        <a:lstStyle/>
        <a:p>
          <a:endParaRPr lang="en-US"/>
        </a:p>
      </dgm:t>
    </dgm:pt>
    <dgm:pt modelId="{683B804B-FFD0-4FFE-9849-ACA3544C4EBA}">
      <dgm:prSet/>
      <dgm:spPr/>
      <dgm:t>
        <a:bodyPr/>
        <a:lstStyle/>
        <a:p>
          <a:pPr rtl="0"/>
          <a:r>
            <a:rPr lang="ka-GE" dirty="0" smtClean="0">
              <a:solidFill>
                <a:srgbClr val="002060"/>
              </a:solidFill>
            </a:rPr>
            <a:t>საჯარო შენობების მთლიანი ფართობის </a:t>
          </a:r>
          <a:r>
            <a:rPr lang="ka-GE" b="1" dirty="0" smtClean="0">
              <a:solidFill>
                <a:srgbClr val="002060"/>
              </a:solidFill>
            </a:rPr>
            <a:t>1%</a:t>
          </a:r>
          <a:r>
            <a:rPr lang="ka-GE" dirty="0" smtClean="0">
              <a:solidFill>
                <a:srgbClr val="002060"/>
              </a:solidFill>
            </a:rPr>
            <a:t> გარემონტდეს ყოველწლიურად</a:t>
          </a:r>
          <a:endParaRPr lang="en-US" b="0" dirty="0">
            <a:solidFill>
              <a:srgbClr val="002060"/>
            </a:solidFill>
          </a:endParaRPr>
        </a:p>
      </dgm:t>
    </dgm:pt>
    <dgm:pt modelId="{6412AD8F-5794-42E8-8D82-89B4689E5AFE}" type="parTrans" cxnId="{68214C7D-AC53-4AF2-A310-7614815934EF}">
      <dgm:prSet/>
      <dgm:spPr/>
      <dgm:t>
        <a:bodyPr/>
        <a:lstStyle/>
        <a:p>
          <a:endParaRPr lang="en-US"/>
        </a:p>
      </dgm:t>
    </dgm:pt>
    <dgm:pt modelId="{90E3C1DF-02B0-43BB-9F53-15A7E2121A47}" type="sibTrans" cxnId="{68214C7D-AC53-4AF2-A310-7614815934EF}">
      <dgm:prSet/>
      <dgm:spPr/>
      <dgm:t>
        <a:bodyPr/>
        <a:lstStyle/>
        <a:p>
          <a:endParaRPr lang="en-US"/>
        </a:p>
      </dgm:t>
    </dgm:pt>
    <dgm:pt modelId="{2C1AD85D-27DE-466E-BEBD-048570C1CF10}">
      <dgm:prSet/>
      <dgm:spPr/>
      <dgm:t>
        <a:bodyPr/>
        <a:lstStyle/>
        <a:p>
          <a:pPr rtl="0"/>
          <a:r>
            <a:rPr lang="ka-GE" b="0" dirty="0" smtClean="0">
              <a:solidFill>
                <a:schemeClr val="accent1">
                  <a:lumMod val="50000"/>
                </a:schemeClr>
              </a:solidFill>
            </a:rPr>
            <a:t>თუ ყოველწლიურად გარემონტდება 1%ზე მეტი, ჩაითვლება მომდევნო ან წინა 3 წლის ვალდებულებაში. </a:t>
          </a:r>
          <a:endParaRPr lang="en-US" b="0" dirty="0">
            <a:solidFill>
              <a:schemeClr val="accent1">
                <a:lumMod val="50000"/>
              </a:schemeClr>
            </a:solidFill>
          </a:endParaRPr>
        </a:p>
      </dgm:t>
    </dgm:pt>
    <dgm:pt modelId="{F2C8356F-1C47-4EED-AAED-EA1255976C10}" type="parTrans" cxnId="{98267F32-7206-42A1-843A-8E5AD4516A95}">
      <dgm:prSet/>
      <dgm:spPr/>
      <dgm:t>
        <a:bodyPr/>
        <a:lstStyle/>
        <a:p>
          <a:endParaRPr lang="en-US"/>
        </a:p>
      </dgm:t>
    </dgm:pt>
    <dgm:pt modelId="{28EEB3BC-4C99-4A2E-A5BF-EEBC3A5F93A2}" type="sibTrans" cxnId="{98267F32-7206-42A1-843A-8E5AD4516A95}">
      <dgm:prSet/>
      <dgm:spPr/>
      <dgm:t>
        <a:bodyPr/>
        <a:lstStyle/>
        <a:p>
          <a:endParaRPr lang="en-US"/>
        </a:p>
      </dgm:t>
    </dgm:pt>
    <dgm:pt modelId="{83C7F3DB-2F19-4581-A9EB-20DF7174759D}">
      <dgm:prSet/>
      <dgm:spPr/>
      <dgm:t>
        <a:bodyPr/>
        <a:lstStyle/>
        <a:p>
          <a:r>
            <a:rPr lang="ka-GE" dirty="0" smtClean="0">
              <a:solidFill>
                <a:srgbClr val="002060"/>
              </a:solidFill>
            </a:rPr>
            <a:t>სხვა ხარჯ-ეფექტიანი ღონისძიებები შეიძლება განიხილებოდეს ალტერნატიულ ღონისძიებად</a:t>
          </a:r>
          <a:endParaRPr lang="en-US" dirty="0">
            <a:solidFill>
              <a:srgbClr val="002060"/>
            </a:solidFill>
          </a:endParaRPr>
        </a:p>
      </dgm:t>
    </dgm:pt>
    <dgm:pt modelId="{E6749F21-0D7A-4814-AD36-E98779AC6027}" type="parTrans" cxnId="{EF4F54DF-E6FD-4A97-B97D-5E862225253D}">
      <dgm:prSet/>
      <dgm:spPr/>
      <dgm:t>
        <a:bodyPr/>
        <a:lstStyle/>
        <a:p>
          <a:endParaRPr lang="en-US"/>
        </a:p>
      </dgm:t>
    </dgm:pt>
    <dgm:pt modelId="{1F1378D5-65B1-466C-A194-7156771E6803}" type="sibTrans" cxnId="{EF4F54DF-E6FD-4A97-B97D-5E862225253D}">
      <dgm:prSet/>
      <dgm:spPr/>
      <dgm:t>
        <a:bodyPr/>
        <a:lstStyle/>
        <a:p>
          <a:endParaRPr lang="en-US"/>
        </a:p>
      </dgm:t>
    </dgm:pt>
    <dgm:pt modelId="{49077953-710B-432B-986F-82CB56E81F47}">
      <dgm:prSet custT="1"/>
      <dgm:spPr/>
      <dgm:t>
        <a:bodyPr/>
        <a:lstStyle/>
        <a:p>
          <a:pPr rtl="0"/>
          <a:endParaRPr lang="en-US" sz="3200" dirty="0">
            <a:solidFill>
              <a:srgbClr val="002060"/>
            </a:solidFill>
          </a:endParaRPr>
        </a:p>
      </dgm:t>
    </dgm:pt>
    <dgm:pt modelId="{5073BA5C-3E2A-4CAE-A640-FD06AB4EBB5A}" type="sibTrans" cxnId="{6336455C-1F57-4885-9539-5E966F7C63F4}">
      <dgm:prSet/>
      <dgm:spPr/>
      <dgm:t>
        <a:bodyPr/>
        <a:lstStyle/>
        <a:p>
          <a:endParaRPr lang="en-US"/>
        </a:p>
      </dgm:t>
    </dgm:pt>
    <dgm:pt modelId="{137DF0B3-8063-4CF0-B983-1C2525751958}" type="parTrans" cxnId="{6336455C-1F57-4885-9539-5E966F7C63F4}">
      <dgm:prSet/>
      <dgm:spPr/>
      <dgm:t>
        <a:bodyPr/>
        <a:lstStyle/>
        <a:p>
          <a:endParaRPr lang="en-US"/>
        </a:p>
      </dgm:t>
    </dgm:pt>
    <dgm:pt modelId="{8BD7E1EB-4E7E-4D92-8796-A2BC0AF4E701}" type="pres">
      <dgm:prSet presAssocID="{D0F22DC5-8D15-4311-85E3-6F98F406921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907634E-4291-4B92-8155-6DF84D08BDA5}" type="pres">
      <dgm:prSet presAssocID="{49077953-710B-432B-986F-82CB56E81F47}" presName="thickLine" presStyleLbl="alignNode1" presStyleIdx="0" presStyleCnt="1"/>
      <dgm:spPr/>
      <dgm:t>
        <a:bodyPr/>
        <a:lstStyle/>
        <a:p>
          <a:endParaRPr lang="en-US"/>
        </a:p>
      </dgm:t>
    </dgm:pt>
    <dgm:pt modelId="{1A2C8454-EE40-4FA5-8656-42E02A4A5144}" type="pres">
      <dgm:prSet presAssocID="{49077953-710B-432B-986F-82CB56E81F47}" presName="horz1" presStyleCnt="0"/>
      <dgm:spPr/>
      <dgm:t>
        <a:bodyPr/>
        <a:lstStyle/>
        <a:p>
          <a:endParaRPr lang="en-US"/>
        </a:p>
      </dgm:t>
    </dgm:pt>
    <dgm:pt modelId="{88BBAEAC-A923-48D2-BE7F-F1749996BF36}" type="pres">
      <dgm:prSet presAssocID="{49077953-710B-432B-986F-82CB56E81F47}" presName="tx1" presStyleLbl="revTx" presStyleIdx="0" presStyleCnt="5"/>
      <dgm:spPr/>
      <dgm:t>
        <a:bodyPr/>
        <a:lstStyle/>
        <a:p>
          <a:endParaRPr lang="en-US"/>
        </a:p>
      </dgm:t>
    </dgm:pt>
    <dgm:pt modelId="{45B9B00D-0BFE-4912-9E91-FEDF756E2AB7}" type="pres">
      <dgm:prSet presAssocID="{49077953-710B-432B-986F-82CB56E81F47}" presName="vert1" presStyleCnt="0"/>
      <dgm:spPr/>
      <dgm:t>
        <a:bodyPr/>
        <a:lstStyle/>
        <a:p>
          <a:endParaRPr lang="en-US"/>
        </a:p>
      </dgm:t>
    </dgm:pt>
    <dgm:pt modelId="{403FEBEF-760E-487F-BCC1-786DDCBC9799}" type="pres">
      <dgm:prSet presAssocID="{4A21CE31-A86F-4558-9E92-F99406F1A3FA}" presName="vertSpace2a" presStyleCnt="0"/>
      <dgm:spPr/>
      <dgm:t>
        <a:bodyPr/>
        <a:lstStyle/>
        <a:p>
          <a:endParaRPr lang="en-US"/>
        </a:p>
      </dgm:t>
    </dgm:pt>
    <dgm:pt modelId="{63D5DE5C-6EA1-4AE9-BCBB-BA95DC7F2678}" type="pres">
      <dgm:prSet presAssocID="{4A21CE31-A86F-4558-9E92-F99406F1A3FA}" presName="horz2" presStyleCnt="0"/>
      <dgm:spPr/>
      <dgm:t>
        <a:bodyPr/>
        <a:lstStyle/>
        <a:p>
          <a:endParaRPr lang="en-US"/>
        </a:p>
      </dgm:t>
    </dgm:pt>
    <dgm:pt modelId="{05936913-2369-460A-9203-9A6E231F7233}" type="pres">
      <dgm:prSet presAssocID="{4A21CE31-A86F-4558-9E92-F99406F1A3FA}" presName="horzSpace2" presStyleCnt="0"/>
      <dgm:spPr/>
      <dgm:t>
        <a:bodyPr/>
        <a:lstStyle/>
        <a:p>
          <a:endParaRPr lang="en-US"/>
        </a:p>
      </dgm:t>
    </dgm:pt>
    <dgm:pt modelId="{770D7AD9-DF46-4C1E-B738-749F607D2700}" type="pres">
      <dgm:prSet presAssocID="{4A21CE31-A86F-4558-9E92-F99406F1A3FA}" presName="tx2" presStyleLbl="revTx" presStyleIdx="1" presStyleCnt="5" custScaleX="126005" custScaleY="54229"/>
      <dgm:spPr/>
      <dgm:t>
        <a:bodyPr/>
        <a:lstStyle/>
        <a:p>
          <a:endParaRPr lang="en-US"/>
        </a:p>
      </dgm:t>
    </dgm:pt>
    <dgm:pt modelId="{81F76C12-DC29-42CC-BFA2-DFBCEE6E1FA5}" type="pres">
      <dgm:prSet presAssocID="{4A21CE31-A86F-4558-9E92-F99406F1A3FA}" presName="vert2" presStyleCnt="0"/>
      <dgm:spPr/>
      <dgm:t>
        <a:bodyPr/>
        <a:lstStyle/>
        <a:p>
          <a:endParaRPr lang="en-US"/>
        </a:p>
      </dgm:t>
    </dgm:pt>
    <dgm:pt modelId="{75C8331D-B533-4060-AB12-483888371F58}" type="pres">
      <dgm:prSet presAssocID="{4A21CE31-A86F-4558-9E92-F99406F1A3FA}" presName="thinLine2b" presStyleLbl="callout" presStyleIdx="0" presStyleCnt="4"/>
      <dgm:spPr/>
      <dgm:t>
        <a:bodyPr/>
        <a:lstStyle/>
        <a:p>
          <a:endParaRPr lang="en-US"/>
        </a:p>
      </dgm:t>
    </dgm:pt>
    <dgm:pt modelId="{CC07D5F8-EE62-4CBC-B262-25A178CF8269}" type="pres">
      <dgm:prSet presAssocID="{4A21CE31-A86F-4558-9E92-F99406F1A3FA}" presName="vertSpace2b" presStyleCnt="0"/>
      <dgm:spPr/>
      <dgm:t>
        <a:bodyPr/>
        <a:lstStyle/>
        <a:p>
          <a:endParaRPr lang="en-US"/>
        </a:p>
      </dgm:t>
    </dgm:pt>
    <dgm:pt modelId="{8714FBD4-2CA1-45BC-B699-AB0729001980}" type="pres">
      <dgm:prSet presAssocID="{683B804B-FFD0-4FFE-9849-ACA3544C4EBA}" presName="horz2" presStyleCnt="0"/>
      <dgm:spPr/>
      <dgm:t>
        <a:bodyPr/>
        <a:lstStyle/>
        <a:p>
          <a:endParaRPr lang="en-US"/>
        </a:p>
      </dgm:t>
    </dgm:pt>
    <dgm:pt modelId="{807C17D0-49B9-43CD-819E-A16EBED87D07}" type="pres">
      <dgm:prSet presAssocID="{683B804B-FFD0-4FFE-9849-ACA3544C4EBA}" presName="horzSpace2" presStyleCnt="0"/>
      <dgm:spPr/>
      <dgm:t>
        <a:bodyPr/>
        <a:lstStyle/>
        <a:p>
          <a:endParaRPr lang="en-US"/>
        </a:p>
      </dgm:t>
    </dgm:pt>
    <dgm:pt modelId="{77C79330-47A6-40B9-9894-B1867A935500}" type="pres">
      <dgm:prSet presAssocID="{683B804B-FFD0-4FFE-9849-ACA3544C4EBA}" presName="tx2" presStyleLbl="revTx" presStyleIdx="2" presStyleCnt="5" custScaleX="127201" custScaleY="31403"/>
      <dgm:spPr/>
      <dgm:t>
        <a:bodyPr/>
        <a:lstStyle/>
        <a:p>
          <a:endParaRPr lang="en-US"/>
        </a:p>
      </dgm:t>
    </dgm:pt>
    <dgm:pt modelId="{F06D0C9A-636E-4FAD-9EEC-C6292D2C68FE}" type="pres">
      <dgm:prSet presAssocID="{683B804B-FFD0-4FFE-9849-ACA3544C4EBA}" presName="vert2" presStyleCnt="0"/>
      <dgm:spPr/>
      <dgm:t>
        <a:bodyPr/>
        <a:lstStyle/>
        <a:p>
          <a:endParaRPr lang="en-US"/>
        </a:p>
      </dgm:t>
    </dgm:pt>
    <dgm:pt modelId="{DC84C515-28A6-4CBC-8B83-5EE78FAB40F6}" type="pres">
      <dgm:prSet presAssocID="{683B804B-FFD0-4FFE-9849-ACA3544C4EBA}" presName="thinLine2b" presStyleLbl="callout" presStyleIdx="1" presStyleCnt="4"/>
      <dgm:spPr/>
      <dgm:t>
        <a:bodyPr/>
        <a:lstStyle/>
        <a:p>
          <a:endParaRPr lang="en-US"/>
        </a:p>
      </dgm:t>
    </dgm:pt>
    <dgm:pt modelId="{72749729-46B1-452C-98B3-3A58DE6893B9}" type="pres">
      <dgm:prSet presAssocID="{683B804B-FFD0-4FFE-9849-ACA3544C4EBA}" presName="vertSpace2b" presStyleCnt="0"/>
      <dgm:spPr/>
      <dgm:t>
        <a:bodyPr/>
        <a:lstStyle/>
        <a:p>
          <a:endParaRPr lang="en-US"/>
        </a:p>
      </dgm:t>
    </dgm:pt>
    <dgm:pt modelId="{5C167408-68B3-41FE-8DDF-BC0DBDC52F6F}" type="pres">
      <dgm:prSet presAssocID="{2C1AD85D-27DE-466E-BEBD-048570C1CF10}" presName="horz2" presStyleCnt="0"/>
      <dgm:spPr/>
      <dgm:t>
        <a:bodyPr/>
        <a:lstStyle/>
        <a:p>
          <a:endParaRPr lang="en-US"/>
        </a:p>
      </dgm:t>
    </dgm:pt>
    <dgm:pt modelId="{027EDDE2-F76E-436E-8438-246AB8B22C9E}" type="pres">
      <dgm:prSet presAssocID="{2C1AD85D-27DE-466E-BEBD-048570C1CF10}" presName="horzSpace2" presStyleCnt="0"/>
      <dgm:spPr/>
      <dgm:t>
        <a:bodyPr/>
        <a:lstStyle/>
        <a:p>
          <a:endParaRPr lang="en-US"/>
        </a:p>
      </dgm:t>
    </dgm:pt>
    <dgm:pt modelId="{74145DD7-CB95-4F60-8EAA-3468DE01D22A}" type="pres">
      <dgm:prSet presAssocID="{2C1AD85D-27DE-466E-BEBD-048570C1CF10}" presName="tx2" presStyleLbl="revTx" presStyleIdx="3" presStyleCnt="5" custScaleX="128716" custScaleY="31541"/>
      <dgm:spPr/>
      <dgm:t>
        <a:bodyPr/>
        <a:lstStyle/>
        <a:p>
          <a:endParaRPr lang="en-US"/>
        </a:p>
      </dgm:t>
    </dgm:pt>
    <dgm:pt modelId="{554C456F-353F-4ECA-8361-A08111B373DC}" type="pres">
      <dgm:prSet presAssocID="{2C1AD85D-27DE-466E-BEBD-048570C1CF10}" presName="vert2" presStyleCnt="0"/>
      <dgm:spPr/>
      <dgm:t>
        <a:bodyPr/>
        <a:lstStyle/>
        <a:p>
          <a:endParaRPr lang="en-US"/>
        </a:p>
      </dgm:t>
    </dgm:pt>
    <dgm:pt modelId="{669286EB-3CFB-402B-A636-0F9CEAF81C8F}" type="pres">
      <dgm:prSet presAssocID="{2C1AD85D-27DE-466E-BEBD-048570C1CF10}" presName="thinLine2b" presStyleLbl="callout" presStyleIdx="2" presStyleCnt="4"/>
      <dgm:spPr/>
      <dgm:t>
        <a:bodyPr/>
        <a:lstStyle/>
        <a:p>
          <a:endParaRPr lang="en-US"/>
        </a:p>
      </dgm:t>
    </dgm:pt>
    <dgm:pt modelId="{FD6B954F-ADC0-48E6-A070-4D33968D8A74}" type="pres">
      <dgm:prSet presAssocID="{2C1AD85D-27DE-466E-BEBD-048570C1CF10}" presName="vertSpace2b" presStyleCnt="0"/>
      <dgm:spPr/>
      <dgm:t>
        <a:bodyPr/>
        <a:lstStyle/>
        <a:p>
          <a:endParaRPr lang="en-US"/>
        </a:p>
      </dgm:t>
    </dgm:pt>
    <dgm:pt modelId="{190EBCC7-1F87-4F8A-A41C-EDBB0971F44D}" type="pres">
      <dgm:prSet presAssocID="{83C7F3DB-2F19-4581-A9EB-20DF7174759D}" presName="horz2" presStyleCnt="0"/>
      <dgm:spPr/>
      <dgm:t>
        <a:bodyPr/>
        <a:lstStyle/>
        <a:p>
          <a:endParaRPr lang="en-US"/>
        </a:p>
      </dgm:t>
    </dgm:pt>
    <dgm:pt modelId="{78B3AD0C-D11C-47D6-B610-0FB3554E8C97}" type="pres">
      <dgm:prSet presAssocID="{83C7F3DB-2F19-4581-A9EB-20DF7174759D}" presName="horzSpace2" presStyleCnt="0"/>
      <dgm:spPr/>
      <dgm:t>
        <a:bodyPr/>
        <a:lstStyle/>
        <a:p>
          <a:endParaRPr lang="en-US"/>
        </a:p>
      </dgm:t>
    </dgm:pt>
    <dgm:pt modelId="{1E40A9A3-CCAC-42AB-A2E3-0D06C221541C}" type="pres">
      <dgm:prSet presAssocID="{83C7F3DB-2F19-4581-A9EB-20DF7174759D}" presName="tx2" presStyleLbl="revTx" presStyleIdx="4" presStyleCnt="5" custScaleX="134912" custScaleY="32306"/>
      <dgm:spPr/>
      <dgm:t>
        <a:bodyPr/>
        <a:lstStyle/>
        <a:p>
          <a:endParaRPr lang="en-US"/>
        </a:p>
      </dgm:t>
    </dgm:pt>
    <dgm:pt modelId="{5FA9A4F7-7F1E-4724-A8C0-D6148B20CF9B}" type="pres">
      <dgm:prSet presAssocID="{83C7F3DB-2F19-4581-A9EB-20DF7174759D}" presName="vert2" presStyleCnt="0"/>
      <dgm:spPr/>
      <dgm:t>
        <a:bodyPr/>
        <a:lstStyle/>
        <a:p>
          <a:endParaRPr lang="en-US"/>
        </a:p>
      </dgm:t>
    </dgm:pt>
    <dgm:pt modelId="{10138C78-4F9F-4706-9577-5F62A862CFB6}" type="pres">
      <dgm:prSet presAssocID="{83C7F3DB-2F19-4581-A9EB-20DF7174759D}" presName="thinLine2b" presStyleLbl="callout" presStyleIdx="3" presStyleCnt="4"/>
      <dgm:spPr/>
      <dgm:t>
        <a:bodyPr/>
        <a:lstStyle/>
        <a:p>
          <a:endParaRPr lang="en-US"/>
        </a:p>
      </dgm:t>
    </dgm:pt>
    <dgm:pt modelId="{11EFADBC-4DB5-4240-826C-FECB573F335C}" type="pres">
      <dgm:prSet presAssocID="{83C7F3DB-2F19-4581-A9EB-20DF7174759D}" presName="vertSpace2b" presStyleCnt="0"/>
      <dgm:spPr/>
      <dgm:t>
        <a:bodyPr/>
        <a:lstStyle/>
        <a:p>
          <a:endParaRPr lang="en-US"/>
        </a:p>
      </dgm:t>
    </dgm:pt>
  </dgm:ptLst>
  <dgm:cxnLst>
    <dgm:cxn modelId="{59BD7648-637D-4040-936B-FCF41DEAD29C}" srcId="{49077953-710B-432B-986F-82CB56E81F47}" destId="{4A21CE31-A86F-4558-9E92-F99406F1A3FA}" srcOrd="0" destOrd="0" parTransId="{E829C206-6C90-4708-8342-29935916AD90}" sibTransId="{572D2B33-F01D-4894-9AFD-549E57D7091C}"/>
    <dgm:cxn modelId="{B2874C9D-A45C-4723-9DE3-7B08A06BC934}" type="presOf" srcId="{49077953-710B-432B-986F-82CB56E81F47}" destId="{88BBAEAC-A923-48D2-BE7F-F1749996BF36}" srcOrd="0" destOrd="0" presId="urn:microsoft.com/office/officeart/2008/layout/LinedList"/>
    <dgm:cxn modelId="{F9F038C6-0E7A-4637-9089-D35DF79651E2}" type="presOf" srcId="{2C1AD85D-27DE-466E-BEBD-048570C1CF10}" destId="{74145DD7-CB95-4F60-8EAA-3468DE01D22A}" srcOrd="0" destOrd="0" presId="urn:microsoft.com/office/officeart/2008/layout/LinedList"/>
    <dgm:cxn modelId="{4917BD08-5B93-4CD9-A1FD-D345BB7BC37A}" type="presOf" srcId="{83C7F3DB-2F19-4581-A9EB-20DF7174759D}" destId="{1E40A9A3-CCAC-42AB-A2E3-0D06C221541C}" srcOrd="0" destOrd="0" presId="urn:microsoft.com/office/officeart/2008/layout/LinedList"/>
    <dgm:cxn modelId="{099CE40C-6D67-418E-B947-74B189AFB7A7}" type="presOf" srcId="{4A21CE31-A86F-4558-9E92-F99406F1A3FA}" destId="{770D7AD9-DF46-4C1E-B738-749F607D2700}" srcOrd="0" destOrd="0" presId="urn:microsoft.com/office/officeart/2008/layout/LinedList"/>
    <dgm:cxn modelId="{EF4F54DF-E6FD-4A97-B97D-5E862225253D}" srcId="{49077953-710B-432B-986F-82CB56E81F47}" destId="{83C7F3DB-2F19-4581-A9EB-20DF7174759D}" srcOrd="3" destOrd="0" parTransId="{E6749F21-0D7A-4814-AD36-E98779AC6027}" sibTransId="{1F1378D5-65B1-466C-A194-7156771E6803}"/>
    <dgm:cxn modelId="{68214C7D-AC53-4AF2-A310-7614815934EF}" srcId="{49077953-710B-432B-986F-82CB56E81F47}" destId="{683B804B-FFD0-4FFE-9849-ACA3544C4EBA}" srcOrd="1" destOrd="0" parTransId="{6412AD8F-5794-42E8-8D82-89B4689E5AFE}" sibTransId="{90E3C1DF-02B0-43BB-9F53-15A7E2121A47}"/>
    <dgm:cxn modelId="{5AF5DF2D-430D-44D0-B0BD-A21285D6BAEC}" type="presOf" srcId="{683B804B-FFD0-4FFE-9849-ACA3544C4EBA}" destId="{77C79330-47A6-40B9-9894-B1867A935500}" srcOrd="0" destOrd="0" presId="urn:microsoft.com/office/officeart/2008/layout/LinedList"/>
    <dgm:cxn modelId="{98267F32-7206-42A1-843A-8E5AD4516A95}" srcId="{49077953-710B-432B-986F-82CB56E81F47}" destId="{2C1AD85D-27DE-466E-BEBD-048570C1CF10}" srcOrd="2" destOrd="0" parTransId="{F2C8356F-1C47-4EED-AAED-EA1255976C10}" sibTransId="{28EEB3BC-4C99-4A2E-A5BF-EEBC3A5F93A2}"/>
    <dgm:cxn modelId="{3BC7873A-31FA-4030-B6DF-679D488DFD8C}" type="presOf" srcId="{D0F22DC5-8D15-4311-85E3-6F98F4069218}" destId="{8BD7E1EB-4E7E-4D92-8796-A2BC0AF4E701}" srcOrd="0" destOrd="0" presId="urn:microsoft.com/office/officeart/2008/layout/LinedList"/>
    <dgm:cxn modelId="{6336455C-1F57-4885-9539-5E966F7C63F4}" srcId="{D0F22DC5-8D15-4311-85E3-6F98F4069218}" destId="{49077953-710B-432B-986F-82CB56E81F47}" srcOrd="0" destOrd="0" parTransId="{137DF0B3-8063-4CF0-B983-1C2525751958}" sibTransId="{5073BA5C-3E2A-4CAE-A640-FD06AB4EBB5A}"/>
    <dgm:cxn modelId="{7FBA4F5B-11F4-4107-A9A3-D7AEF1099D50}" type="presParOf" srcId="{8BD7E1EB-4E7E-4D92-8796-A2BC0AF4E701}" destId="{6907634E-4291-4B92-8155-6DF84D08BDA5}" srcOrd="0" destOrd="0" presId="urn:microsoft.com/office/officeart/2008/layout/LinedList"/>
    <dgm:cxn modelId="{4010F160-55BA-47D6-8EFB-491367710A43}" type="presParOf" srcId="{8BD7E1EB-4E7E-4D92-8796-A2BC0AF4E701}" destId="{1A2C8454-EE40-4FA5-8656-42E02A4A5144}" srcOrd="1" destOrd="0" presId="urn:microsoft.com/office/officeart/2008/layout/LinedList"/>
    <dgm:cxn modelId="{374E7B91-326C-4600-944A-F7EAC42AD612}" type="presParOf" srcId="{1A2C8454-EE40-4FA5-8656-42E02A4A5144}" destId="{88BBAEAC-A923-48D2-BE7F-F1749996BF36}" srcOrd="0" destOrd="0" presId="urn:microsoft.com/office/officeart/2008/layout/LinedList"/>
    <dgm:cxn modelId="{2A2EA34E-87C3-4532-8E2F-D6F1C2041A71}" type="presParOf" srcId="{1A2C8454-EE40-4FA5-8656-42E02A4A5144}" destId="{45B9B00D-0BFE-4912-9E91-FEDF756E2AB7}" srcOrd="1" destOrd="0" presId="urn:microsoft.com/office/officeart/2008/layout/LinedList"/>
    <dgm:cxn modelId="{CF72663D-A7F5-4712-BE63-E578EC487623}" type="presParOf" srcId="{45B9B00D-0BFE-4912-9E91-FEDF756E2AB7}" destId="{403FEBEF-760E-487F-BCC1-786DDCBC9799}" srcOrd="0" destOrd="0" presId="urn:microsoft.com/office/officeart/2008/layout/LinedList"/>
    <dgm:cxn modelId="{9A82D107-2BE4-43AC-8CD4-211BC8DD890F}" type="presParOf" srcId="{45B9B00D-0BFE-4912-9E91-FEDF756E2AB7}" destId="{63D5DE5C-6EA1-4AE9-BCBB-BA95DC7F2678}" srcOrd="1" destOrd="0" presId="urn:microsoft.com/office/officeart/2008/layout/LinedList"/>
    <dgm:cxn modelId="{23CF9F0B-826E-4D60-B632-506128CF987C}" type="presParOf" srcId="{63D5DE5C-6EA1-4AE9-BCBB-BA95DC7F2678}" destId="{05936913-2369-460A-9203-9A6E231F7233}" srcOrd="0" destOrd="0" presId="urn:microsoft.com/office/officeart/2008/layout/LinedList"/>
    <dgm:cxn modelId="{9114B60E-D759-4EE5-A2E2-16AA5C699A9F}" type="presParOf" srcId="{63D5DE5C-6EA1-4AE9-BCBB-BA95DC7F2678}" destId="{770D7AD9-DF46-4C1E-B738-749F607D2700}" srcOrd="1" destOrd="0" presId="urn:microsoft.com/office/officeart/2008/layout/LinedList"/>
    <dgm:cxn modelId="{6E9F2A9C-AAB8-49AF-A13D-B68C1973AC56}" type="presParOf" srcId="{63D5DE5C-6EA1-4AE9-BCBB-BA95DC7F2678}" destId="{81F76C12-DC29-42CC-BFA2-DFBCEE6E1FA5}" srcOrd="2" destOrd="0" presId="urn:microsoft.com/office/officeart/2008/layout/LinedList"/>
    <dgm:cxn modelId="{D47F9E4F-986B-42ED-8F8B-44555C16C478}" type="presParOf" srcId="{45B9B00D-0BFE-4912-9E91-FEDF756E2AB7}" destId="{75C8331D-B533-4060-AB12-483888371F58}" srcOrd="2" destOrd="0" presId="urn:microsoft.com/office/officeart/2008/layout/LinedList"/>
    <dgm:cxn modelId="{8A34250A-E25B-44B9-8E19-8046D79EC408}" type="presParOf" srcId="{45B9B00D-0BFE-4912-9E91-FEDF756E2AB7}" destId="{CC07D5F8-EE62-4CBC-B262-25A178CF8269}" srcOrd="3" destOrd="0" presId="urn:microsoft.com/office/officeart/2008/layout/LinedList"/>
    <dgm:cxn modelId="{B4206505-C525-45BA-B1A7-922E1FD235BC}" type="presParOf" srcId="{45B9B00D-0BFE-4912-9E91-FEDF756E2AB7}" destId="{8714FBD4-2CA1-45BC-B699-AB0729001980}" srcOrd="4" destOrd="0" presId="urn:microsoft.com/office/officeart/2008/layout/LinedList"/>
    <dgm:cxn modelId="{3173AA5C-139E-403B-A937-042C488E752B}" type="presParOf" srcId="{8714FBD4-2CA1-45BC-B699-AB0729001980}" destId="{807C17D0-49B9-43CD-819E-A16EBED87D07}" srcOrd="0" destOrd="0" presId="urn:microsoft.com/office/officeart/2008/layout/LinedList"/>
    <dgm:cxn modelId="{D479F71A-AE97-4BD2-A4A8-BB6EBAFAA19B}" type="presParOf" srcId="{8714FBD4-2CA1-45BC-B699-AB0729001980}" destId="{77C79330-47A6-40B9-9894-B1867A935500}" srcOrd="1" destOrd="0" presId="urn:microsoft.com/office/officeart/2008/layout/LinedList"/>
    <dgm:cxn modelId="{C8EFACED-C9F6-47EA-A795-9680B1D7E343}" type="presParOf" srcId="{8714FBD4-2CA1-45BC-B699-AB0729001980}" destId="{F06D0C9A-636E-4FAD-9EEC-C6292D2C68FE}" srcOrd="2" destOrd="0" presId="urn:microsoft.com/office/officeart/2008/layout/LinedList"/>
    <dgm:cxn modelId="{542C2FA9-6905-4CA1-A6A7-635F45C96684}" type="presParOf" srcId="{45B9B00D-0BFE-4912-9E91-FEDF756E2AB7}" destId="{DC84C515-28A6-4CBC-8B83-5EE78FAB40F6}" srcOrd="5" destOrd="0" presId="urn:microsoft.com/office/officeart/2008/layout/LinedList"/>
    <dgm:cxn modelId="{3C491C15-F7AD-4CB9-BCFD-BF5C5A851F7A}" type="presParOf" srcId="{45B9B00D-0BFE-4912-9E91-FEDF756E2AB7}" destId="{72749729-46B1-452C-98B3-3A58DE6893B9}" srcOrd="6" destOrd="0" presId="urn:microsoft.com/office/officeart/2008/layout/LinedList"/>
    <dgm:cxn modelId="{73713191-1301-40A5-8F36-AFF4BE26B0BC}" type="presParOf" srcId="{45B9B00D-0BFE-4912-9E91-FEDF756E2AB7}" destId="{5C167408-68B3-41FE-8DDF-BC0DBDC52F6F}" srcOrd="7" destOrd="0" presId="urn:microsoft.com/office/officeart/2008/layout/LinedList"/>
    <dgm:cxn modelId="{B41ADAFE-0BEA-45F1-87A2-34BCF75596EF}" type="presParOf" srcId="{5C167408-68B3-41FE-8DDF-BC0DBDC52F6F}" destId="{027EDDE2-F76E-436E-8438-246AB8B22C9E}" srcOrd="0" destOrd="0" presId="urn:microsoft.com/office/officeart/2008/layout/LinedList"/>
    <dgm:cxn modelId="{E496533C-6939-44C8-8983-BE35BA836051}" type="presParOf" srcId="{5C167408-68B3-41FE-8DDF-BC0DBDC52F6F}" destId="{74145DD7-CB95-4F60-8EAA-3468DE01D22A}" srcOrd="1" destOrd="0" presId="urn:microsoft.com/office/officeart/2008/layout/LinedList"/>
    <dgm:cxn modelId="{79D2CD03-D46A-4258-BBD8-475EB9A32B32}" type="presParOf" srcId="{5C167408-68B3-41FE-8DDF-BC0DBDC52F6F}" destId="{554C456F-353F-4ECA-8361-A08111B373DC}" srcOrd="2" destOrd="0" presId="urn:microsoft.com/office/officeart/2008/layout/LinedList"/>
    <dgm:cxn modelId="{8E8116D8-E47D-48A5-977A-64F5284B8B04}" type="presParOf" srcId="{45B9B00D-0BFE-4912-9E91-FEDF756E2AB7}" destId="{669286EB-3CFB-402B-A636-0F9CEAF81C8F}" srcOrd="8" destOrd="0" presId="urn:microsoft.com/office/officeart/2008/layout/LinedList"/>
    <dgm:cxn modelId="{0E9F798B-668D-4883-971A-63AB61FD802E}" type="presParOf" srcId="{45B9B00D-0BFE-4912-9E91-FEDF756E2AB7}" destId="{FD6B954F-ADC0-48E6-A070-4D33968D8A74}" srcOrd="9" destOrd="0" presId="urn:microsoft.com/office/officeart/2008/layout/LinedList"/>
    <dgm:cxn modelId="{58D43F06-9259-4318-A678-5D297DE7DCEA}" type="presParOf" srcId="{45B9B00D-0BFE-4912-9E91-FEDF756E2AB7}" destId="{190EBCC7-1F87-4F8A-A41C-EDBB0971F44D}" srcOrd="10" destOrd="0" presId="urn:microsoft.com/office/officeart/2008/layout/LinedList"/>
    <dgm:cxn modelId="{F5DC2D58-6AA6-49D5-85C2-185DFDAB9D08}" type="presParOf" srcId="{190EBCC7-1F87-4F8A-A41C-EDBB0971F44D}" destId="{78B3AD0C-D11C-47D6-B610-0FB3554E8C97}" srcOrd="0" destOrd="0" presId="urn:microsoft.com/office/officeart/2008/layout/LinedList"/>
    <dgm:cxn modelId="{7BC5BA8F-525D-46A7-A560-63E0790D2B56}" type="presParOf" srcId="{190EBCC7-1F87-4F8A-A41C-EDBB0971F44D}" destId="{1E40A9A3-CCAC-42AB-A2E3-0D06C221541C}" srcOrd="1" destOrd="0" presId="urn:microsoft.com/office/officeart/2008/layout/LinedList"/>
    <dgm:cxn modelId="{297AA47B-F713-4565-A338-63790EAAAD18}" type="presParOf" srcId="{190EBCC7-1F87-4F8A-A41C-EDBB0971F44D}" destId="{5FA9A4F7-7F1E-4724-A8C0-D6148B20CF9B}" srcOrd="2" destOrd="0" presId="urn:microsoft.com/office/officeart/2008/layout/LinedList"/>
    <dgm:cxn modelId="{113497A5-D78C-4659-ADC1-63DBAB3DD75D}" type="presParOf" srcId="{45B9B00D-0BFE-4912-9E91-FEDF756E2AB7}" destId="{10138C78-4F9F-4706-9577-5F62A862CFB6}" srcOrd="11" destOrd="0" presId="urn:microsoft.com/office/officeart/2008/layout/LinedList"/>
    <dgm:cxn modelId="{7B3317A5-9DF5-46AC-B247-3BDEFD1B471D}" type="presParOf" srcId="{45B9B00D-0BFE-4912-9E91-FEDF756E2AB7}" destId="{11EFADBC-4DB5-4240-826C-FECB573F335C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0A591B-7512-4BF3-93A9-4D9953E28000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96C7099-B79F-44AE-9F87-64363B7B0033}">
      <dgm:prSet custT="1"/>
      <dgm:spPr/>
      <dgm:t>
        <a:bodyPr/>
        <a:lstStyle/>
        <a:p>
          <a:pPr algn="ctr" rtl="0"/>
          <a:r>
            <a:rPr lang="ka-GE" sz="2800" b="1" dirty="0" smtClean="0"/>
            <a:t>ღონისძიებები</a:t>
          </a:r>
          <a:endParaRPr lang="en-US" sz="2800" b="1" dirty="0"/>
        </a:p>
      </dgm:t>
    </dgm:pt>
    <dgm:pt modelId="{D6CBFD34-4521-4CAA-BC55-9BF31E562004}" type="parTrans" cxnId="{459D118A-7F88-4502-B7DB-3C7B32A7DB59}">
      <dgm:prSet/>
      <dgm:spPr/>
      <dgm:t>
        <a:bodyPr/>
        <a:lstStyle/>
        <a:p>
          <a:endParaRPr lang="en-US"/>
        </a:p>
      </dgm:t>
    </dgm:pt>
    <dgm:pt modelId="{870D2B98-DA25-42D2-B632-3B3EE0BB78CB}" type="sibTrans" cxnId="{459D118A-7F88-4502-B7DB-3C7B32A7DB59}">
      <dgm:prSet/>
      <dgm:spPr/>
      <dgm:t>
        <a:bodyPr/>
        <a:lstStyle/>
        <a:p>
          <a:endParaRPr lang="en-US"/>
        </a:p>
      </dgm:t>
    </dgm:pt>
    <dgm:pt modelId="{AA0B8478-D721-42D1-A30E-A8AEFB7019AC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 rtl="0"/>
          <a:r>
            <a:rPr lang="ka-GE" sz="1800" b="0" dirty="0" smtClean="0"/>
            <a:t>ენერგოეფექტურობის მინიმალური მოთხოვნების შემუშავება</a:t>
          </a:r>
          <a:endParaRPr lang="en-US" sz="1800" b="0" dirty="0"/>
        </a:p>
      </dgm:t>
    </dgm:pt>
    <dgm:pt modelId="{961B232F-C7EB-47AF-8198-3DF0F61A98F8}" type="parTrans" cxnId="{DFB1371B-E194-4AD2-95D9-8FEADC4859BA}">
      <dgm:prSet/>
      <dgm:spPr/>
      <dgm:t>
        <a:bodyPr/>
        <a:lstStyle/>
        <a:p>
          <a:endParaRPr lang="en-US"/>
        </a:p>
      </dgm:t>
    </dgm:pt>
    <dgm:pt modelId="{F2647962-5B63-409B-8847-A79DF0F39F39}" type="sibTrans" cxnId="{DFB1371B-E194-4AD2-95D9-8FEADC4859BA}">
      <dgm:prSet/>
      <dgm:spPr/>
      <dgm:t>
        <a:bodyPr/>
        <a:lstStyle/>
        <a:p>
          <a:endParaRPr lang="en-US"/>
        </a:p>
      </dgm:t>
    </dgm:pt>
    <dgm:pt modelId="{6046E2A8-DBFE-4C4C-98C6-9D546EBAF6FC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 rtl="0"/>
          <a:endParaRPr lang="en-US" sz="2400" i="1" dirty="0"/>
        </a:p>
      </dgm:t>
    </dgm:pt>
    <dgm:pt modelId="{4F69FC59-441C-48E2-919E-58D28BDA8118}" type="sibTrans" cxnId="{F1C5FA6F-1AE1-40F0-B0D5-1F032B86FC4E}">
      <dgm:prSet/>
      <dgm:spPr/>
      <dgm:t>
        <a:bodyPr/>
        <a:lstStyle/>
        <a:p>
          <a:endParaRPr lang="en-US"/>
        </a:p>
      </dgm:t>
    </dgm:pt>
    <dgm:pt modelId="{4BA7CBB2-5683-4EB6-9FD9-C9C35B4C0CD1}" type="parTrans" cxnId="{F1C5FA6F-1AE1-40F0-B0D5-1F032B86FC4E}">
      <dgm:prSet/>
      <dgm:spPr/>
      <dgm:t>
        <a:bodyPr/>
        <a:lstStyle/>
        <a:p>
          <a:endParaRPr lang="en-US"/>
        </a:p>
      </dgm:t>
    </dgm:pt>
    <dgm:pt modelId="{C01CB947-395B-4B33-A09B-EB02BD672B49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 rtl="0"/>
          <a:r>
            <a:rPr lang="ka-GE" sz="1800" b="0" dirty="0" smtClean="0"/>
            <a:t> შენობების სერტიფიცირება</a:t>
          </a:r>
          <a:endParaRPr lang="en-US" sz="1800" b="0" dirty="0"/>
        </a:p>
      </dgm:t>
    </dgm:pt>
    <dgm:pt modelId="{1D1AFCFC-E7B3-4D73-8ED4-CC32A5E4D5EE}" type="parTrans" cxnId="{9B8EF610-E492-4163-BB05-9953F176E567}">
      <dgm:prSet/>
      <dgm:spPr/>
      <dgm:t>
        <a:bodyPr/>
        <a:lstStyle/>
        <a:p>
          <a:endParaRPr lang="en-US"/>
        </a:p>
      </dgm:t>
    </dgm:pt>
    <dgm:pt modelId="{499A18F3-192A-4BD6-BC48-0DD2C1BCD107}" type="sibTrans" cxnId="{9B8EF610-E492-4163-BB05-9953F176E567}">
      <dgm:prSet/>
      <dgm:spPr/>
      <dgm:t>
        <a:bodyPr/>
        <a:lstStyle/>
        <a:p>
          <a:endParaRPr lang="en-US"/>
        </a:p>
      </dgm:t>
    </dgm:pt>
    <dgm:pt modelId="{259DE75F-9204-47C3-A814-95121D2FDDF2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 rtl="0"/>
          <a:r>
            <a:rPr lang="ka-GE" sz="1800" b="0" dirty="0" smtClean="0"/>
            <a:t>თითქმის ნულოვანი ენერგიის შენობების მშენებლობა</a:t>
          </a:r>
          <a:endParaRPr lang="en-US" sz="1800" b="0" dirty="0"/>
        </a:p>
      </dgm:t>
    </dgm:pt>
    <dgm:pt modelId="{E315A363-7F6B-465F-8D6B-4A74A183FFD8}" type="parTrans" cxnId="{FDAA24DC-F1DF-4A5B-AC3D-965F74320B2D}">
      <dgm:prSet/>
      <dgm:spPr/>
      <dgm:t>
        <a:bodyPr/>
        <a:lstStyle/>
        <a:p>
          <a:endParaRPr lang="en-US"/>
        </a:p>
      </dgm:t>
    </dgm:pt>
    <dgm:pt modelId="{8383748C-2C30-4EE8-8A25-063D7BB5F416}" type="sibTrans" cxnId="{FDAA24DC-F1DF-4A5B-AC3D-965F74320B2D}">
      <dgm:prSet/>
      <dgm:spPr/>
      <dgm:t>
        <a:bodyPr/>
        <a:lstStyle/>
        <a:p>
          <a:endParaRPr lang="en-US"/>
        </a:p>
      </dgm:t>
    </dgm:pt>
    <dgm:pt modelId="{B04A0788-4286-48E9-B701-638AC0842184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 rtl="0"/>
          <a:r>
            <a:rPr lang="ka-GE" sz="1800" b="0" dirty="0" smtClean="0"/>
            <a:t>ტექნიკური სამშენებლო სისტემების მინიმალური მოთხოვნების შემუშავება</a:t>
          </a:r>
          <a:endParaRPr lang="en-US" sz="1800" b="0" dirty="0"/>
        </a:p>
      </dgm:t>
    </dgm:pt>
    <dgm:pt modelId="{6F1232D0-D5AF-4556-851A-E3047413949E}" type="parTrans" cxnId="{904E2027-A349-402D-BEBE-4E0D1BC7BB5A}">
      <dgm:prSet/>
      <dgm:spPr/>
      <dgm:t>
        <a:bodyPr/>
        <a:lstStyle/>
        <a:p>
          <a:endParaRPr lang="en-US"/>
        </a:p>
      </dgm:t>
    </dgm:pt>
    <dgm:pt modelId="{BF0B013A-3931-4852-ABFE-D6CD4F7B8910}" type="sibTrans" cxnId="{904E2027-A349-402D-BEBE-4E0D1BC7BB5A}">
      <dgm:prSet/>
      <dgm:spPr/>
      <dgm:t>
        <a:bodyPr/>
        <a:lstStyle/>
        <a:p>
          <a:endParaRPr lang="en-US"/>
        </a:p>
      </dgm:t>
    </dgm:pt>
    <dgm:pt modelId="{A6727D2B-E747-400C-A39A-0F27AD6D75B2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just" rtl="0"/>
          <a:endParaRPr lang="en-US" sz="2000" b="0" dirty="0"/>
        </a:p>
      </dgm:t>
    </dgm:pt>
    <dgm:pt modelId="{78DC70C5-2077-434B-BA7E-79A82D5F2B9E}" type="parTrans" cxnId="{CA51D0E1-9395-42CD-B7FB-57E986A7C223}">
      <dgm:prSet/>
      <dgm:spPr/>
      <dgm:t>
        <a:bodyPr/>
        <a:lstStyle/>
        <a:p>
          <a:endParaRPr lang="en-US"/>
        </a:p>
      </dgm:t>
    </dgm:pt>
    <dgm:pt modelId="{C41D4457-8981-492A-A072-D75BCCDA7329}" type="sibTrans" cxnId="{CA51D0E1-9395-42CD-B7FB-57E986A7C223}">
      <dgm:prSet/>
      <dgm:spPr/>
      <dgm:t>
        <a:bodyPr/>
        <a:lstStyle/>
        <a:p>
          <a:endParaRPr lang="en-US"/>
        </a:p>
      </dgm:t>
    </dgm:pt>
    <dgm:pt modelId="{ED602C7E-C0E9-4435-B83F-59BB7354F3CB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 rtl="0"/>
          <a:r>
            <a:rPr lang="ka-GE" sz="1800" b="0" dirty="0" smtClean="0"/>
            <a:t>გათბობისა და გაგრილების სიტემების რეგულარული შემოწმება</a:t>
          </a:r>
          <a:endParaRPr lang="en-US" sz="1800" b="0" dirty="0"/>
        </a:p>
      </dgm:t>
    </dgm:pt>
    <dgm:pt modelId="{3CCC84F3-7765-46E0-9A84-531AA248E422}" type="parTrans" cxnId="{F1F64BEE-0A0A-42FE-BC88-0731A4CC2371}">
      <dgm:prSet/>
      <dgm:spPr/>
      <dgm:t>
        <a:bodyPr/>
        <a:lstStyle/>
        <a:p>
          <a:endParaRPr lang="en-US"/>
        </a:p>
      </dgm:t>
    </dgm:pt>
    <dgm:pt modelId="{40F158BE-438E-44C3-957E-C63657FB4BE1}" type="sibTrans" cxnId="{F1F64BEE-0A0A-42FE-BC88-0731A4CC2371}">
      <dgm:prSet/>
      <dgm:spPr/>
      <dgm:t>
        <a:bodyPr/>
        <a:lstStyle/>
        <a:p>
          <a:endParaRPr lang="en-US"/>
        </a:p>
      </dgm:t>
    </dgm:pt>
    <dgm:pt modelId="{8A10B88B-A65C-4B7C-95F5-BF559B91C69E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 rtl="0"/>
          <a:r>
            <a:rPr lang="ka-GE" sz="1800" b="0" dirty="0" smtClean="0"/>
            <a:t>შესაბამისობა და კონტროლი</a:t>
          </a:r>
          <a:endParaRPr lang="en-US" sz="1800" b="0" dirty="0"/>
        </a:p>
      </dgm:t>
    </dgm:pt>
    <dgm:pt modelId="{B21D9B34-7814-45CE-AEA5-E7835D6FC126}" type="parTrans" cxnId="{8E43DEFA-CEC9-4C55-9DA9-849A8937C48F}">
      <dgm:prSet/>
      <dgm:spPr/>
      <dgm:t>
        <a:bodyPr/>
        <a:lstStyle/>
        <a:p>
          <a:endParaRPr lang="en-US"/>
        </a:p>
      </dgm:t>
    </dgm:pt>
    <dgm:pt modelId="{C86A589A-4D6E-4EE6-92DA-64BB11B5E4C4}" type="sibTrans" cxnId="{8E43DEFA-CEC9-4C55-9DA9-849A8937C48F}">
      <dgm:prSet/>
      <dgm:spPr/>
      <dgm:t>
        <a:bodyPr/>
        <a:lstStyle/>
        <a:p>
          <a:endParaRPr lang="en-US"/>
        </a:p>
      </dgm:t>
    </dgm:pt>
    <dgm:pt modelId="{957DAE88-5F57-4ED3-88E2-1BA82F7B50BF}" type="pres">
      <dgm:prSet presAssocID="{850A591B-7512-4BF3-93A9-4D9953E2800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C7C625-0973-44F1-AFD4-811EA62C2010}" type="pres">
      <dgm:prSet presAssocID="{596C7099-B79F-44AE-9F87-64363B7B0033}" presName="parentText" presStyleLbl="node1" presStyleIdx="0" presStyleCnt="1" custScaleX="111527" custScaleY="255130" custLinFactNeighborX="-4946" custLinFactNeighborY="-14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DEB4E6-9CE4-41DF-8BE2-398F693DDFD7}" type="pres">
      <dgm:prSet presAssocID="{596C7099-B79F-44AE-9F87-64363B7B0033}" presName="childText" presStyleLbl="revTx" presStyleIdx="0" presStyleCnt="1" custScaleY="1568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E43DEFA-CEC9-4C55-9DA9-849A8937C48F}" srcId="{596C7099-B79F-44AE-9F87-64363B7B0033}" destId="{8A10B88B-A65C-4B7C-95F5-BF559B91C69E}" srcOrd="5" destOrd="0" parTransId="{B21D9B34-7814-45CE-AEA5-E7835D6FC126}" sibTransId="{C86A589A-4D6E-4EE6-92DA-64BB11B5E4C4}"/>
    <dgm:cxn modelId="{2B26F8D6-FAA7-4F3E-A0C6-074CD2AC2A7E}" type="presOf" srcId="{A6727D2B-E747-400C-A39A-0F27AD6D75B2}" destId="{53DEB4E6-9CE4-41DF-8BE2-398F693DDFD7}" srcOrd="0" destOrd="6" presId="urn:microsoft.com/office/officeart/2005/8/layout/vList2"/>
    <dgm:cxn modelId="{FDA0DC67-5324-4E83-8257-5B272CE863CE}" type="presOf" srcId="{B04A0788-4286-48E9-B701-638AC0842184}" destId="{53DEB4E6-9CE4-41DF-8BE2-398F693DDFD7}" srcOrd="0" destOrd="3" presId="urn:microsoft.com/office/officeart/2005/8/layout/vList2"/>
    <dgm:cxn modelId="{CA51D0E1-9395-42CD-B7FB-57E986A7C223}" srcId="{596C7099-B79F-44AE-9F87-64363B7B0033}" destId="{A6727D2B-E747-400C-A39A-0F27AD6D75B2}" srcOrd="6" destOrd="0" parTransId="{78DC70C5-2077-434B-BA7E-79A82D5F2B9E}" sibTransId="{C41D4457-8981-492A-A072-D75BCCDA7329}"/>
    <dgm:cxn modelId="{CECA9201-7DF3-466F-9E0F-82BB945E3FDC}" type="presOf" srcId="{850A591B-7512-4BF3-93A9-4D9953E28000}" destId="{957DAE88-5F57-4ED3-88E2-1BA82F7B50BF}" srcOrd="0" destOrd="0" presId="urn:microsoft.com/office/officeart/2005/8/layout/vList2"/>
    <dgm:cxn modelId="{25C1860D-C857-41E4-81FF-6A164F7419DE}" type="presOf" srcId="{ED602C7E-C0E9-4435-B83F-59BB7354F3CB}" destId="{53DEB4E6-9CE4-41DF-8BE2-398F693DDFD7}" srcOrd="0" destOrd="4" presId="urn:microsoft.com/office/officeart/2005/8/layout/vList2"/>
    <dgm:cxn modelId="{FDC0FB30-0617-4683-926D-EC83C6FFC434}" type="presOf" srcId="{C01CB947-395B-4B33-A09B-EB02BD672B49}" destId="{53DEB4E6-9CE4-41DF-8BE2-398F693DDFD7}" srcOrd="0" destOrd="1" presId="urn:microsoft.com/office/officeart/2005/8/layout/vList2"/>
    <dgm:cxn modelId="{904E2027-A349-402D-BEBE-4E0D1BC7BB5A}" srcId="{596C7099-B79F-44AE-9F87-64363B7B0033}" destId="{B04A0788-4286-48E9-B701-638AC0842184}" srcOrd="3" destOrd="0" parTransId="{6F1232D0-D5AF-4556-851A-E3047413949E}" sibTransId="{BF0B013A-3931-4852-ABFE-D6CD4F7B8910}"/>
    <dgm:cxn modelId="{FDAA24DC-F1DF-4A5B-AC3D-965F74320B2D}" srcId="{596C7099-B79F-44AE-9F87-64363B7B0033}" destId="{259DE75F-9204-47C3-A814-95121D2FDDF2}" srcOrd="2" destOrd="0" parTransId="{E315A363-7F6B-465F-8D6B-4A74A183FFD8}" sibTransId="{8383748C-2C30-4EE8-8A25-063D7BB5F416}"/>
    <dgm:cxn modelId="{9B8EF610-E492-4163-BB05-9953F176E567}" srcId="{596C7099-B79F-44AE-9F87-64363B7B0033}" destId="{C01CB947-395B-4B33-A09B-EB02BD672B49}" srcOrd="1" destOrd="0" parTransId="{1D1AFCFC-E7B3-4D73-8ED4-CC32A5E4D5EE}" sibTransId="{499A18F3-192A-4BD6-BC48-0DD2C1BCD107}"/>
    <dgm:cxn modelId="{466F9F73-F045-40D0-B975-87D60D279F8D}" type="presOf" srcId="{8A10B88B-A65C-4B7C-95F5-BF559B91C69E}" destId="{53DEB4E6-9CE4-41DF-8BE2-398F693DDFD7}" srcOrd="0" destOrd="5" presId="urn:microsoft.com/office/officeart/2005/8/layout/vList2"/>
    <dgm:cxn modelId="{F1F64BEE-0A0A-42FE-BC88-0731A4CC2371}" srcId="{596C7099-B79F-44AE-9F87-64363B7B0033}" destId="{ED602C7E-C0E9-4435-B83F-59BB7354F3CB}" srcOrd="4" destOrd="0" parTransId="{3CCC84F3-7765-46E0-9A84-531AA248E422}" sibTransId="{40F158BE-438E-44C3-957E-C63657FB4BE1}"/>
    <dgm:cxn modelId="{F3759CEA-5BAC-4401-99D7-7A2AF1CE5DAF}" type="presOf" srcId="{596C7099-B79F-44AE-9F87-64363B7B0033}" destId="{B0C7C625-0973-44F1-AFD4-811EA62C2010}" srcOrd="0" destOrd="0" presId="urn:microsoft.com/office/officeart/2005/8/layout/vList2"/>
    <dgm:cxn modelId="{0BB68EC2-792B-43BF-A24F-2F141F8C61B5}" type="presOf" srcId="{AA0B8478-D721-42D1-A30E-A8AEFB7019AC}" destId="{53DEB4E6-9CE4-41DF-8BE2-398F693DDFD7}" srcOrd="0" destOrd="0" presId="urn:microsoft.com/office/officeart/2005/8/layout/vList2"/>
    <dgm:cxn modelId="{459D118A-7F88-4502-B7DB-3C7B32A7DB59}" srcId="{850A591B-7512-4BF3-93A9-4D9953E28000}" destId="{596C7099-B79F-44AE-9F87-64363B7B0033}" srcOrd="0" destOrd="0" parTransId="{D6CBFD34-4521-4CAA-BC55-9BF31E562004}" sibTransId="{870D2B98-DA25-42D2-B632-3B3EE0BB78CB}"/>
    <dgm:cxn modelId="{F1C5FA6F-1AE1-40F0-B0D5-1F032B86FC4E}" srcId="{596C7099-B79F-44AE-9F87-64363B7B0033}" destId="{6046E2A8-DBFE-4C4C-98C6-9D546EBAF6FC}" srcOrd="7" destOrd="0" parTransId="{4BA7CBB2-5683-4EB6-9FD9-C9C35B4C0CD1}" sibTransId="{4F69FC59-441C-48E2-919E-58D28BDA8118}"/>
    <dgm:cxn modelId="{2DFCDB43-D574-44D9-BD8A-5D02DC413E96}" type="presOf" srcId="{259DE75F-9204-47C3-A814-95121D2FDDF2}" destId="{53DEB4E6-9CE4-41DF-8BE2-398F693DDFD7}" srcOrd="0" destOrd="2" presId="urn:microsoft.com/office/officeart/2005/8/layout/vList2"/>
    <dgm:cxn modelId="{DFB1371B-E194-4AD2-95D9-8FEADC4859BA}" srcId="{596C7099-B79F-44AE-9F87-64363B7B0033}" destId="{AA0B8478-D721-42D1-A30E-A8AEFB7019AC}" srcOrd="0" destOrd="0" parTransId="{961B232F-C7EB-47AF-8198-3DF0F61A98F8}" sibTransId="{F2647962-5B63-409B-8847-A79DF0F39F39}"/>
    <dgm:cxn modelId="{CF838B07-EC3A-4100-8B93-2CF238EB7EE8}" type="presOf" srcId="{6046E2A8-DBFE-4C4C-98C6-9D546EBAF6FC}" destId="{53DEB4E6-9CE4-41DF-8BE2-398F693DDFD7}" srcOrd="0" destOrd="7" presId="urn:microsoft.com/office/officeart/2005/8/layout/vList2"/>
    <dgm:cxn modelId="{24345A43-56D5-4EEF-BA63-A66E902CFDB9}" type="presParOf" srcId="{957DAE88-5F57-4ED3-88E2-1BA82F7B50BF}" destId="{B0C7C625-0973-44F1-AFD4-811EA62C2010}" srcOrd="0" destOrd="0" presId="urn:microsoft.com/office/officeart/2005/8/layout/vList2"/>
    <dgm:cxn modelId="{6A3992AA-AAF3-46A3-B2E0-513493347B9A}" type="presParOf" srcId="{957DAE88-5F57-4ED3-88E2-1BA82F7B50BF}" destId="{53DEB4E6-9CE4-41DF-8BE2-398F693DDFD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D0F22DC5-8D15-4311-85E3-6F98F4069218}" type="doc">
      <dgm:prSet loTypeId="urn:microsoft.com/office/officeart/2008/layout/LinedLis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21CE31-A86F-4558-9E92-F99406F1A3FA}">
      <dgm:prSet custT="1"/>
      <dgm:spPr/>
      <dgm:t>
        <a:bodyPr/>
        <a:lstStyle/>
        <a:p>
          <a:pPr rtl="0"/>
          <a:r>
            <a:rPr lang="ka-GE" sz="1600" b="0" dirty="0" smtClean="0">
              <a:solidFill>
                <a:srgbClr val="002060"/>
              </a:solidFill>
            </a:rPr>
            <a:t>საბოლოო მომხმარებლებისთვის მაღალხარისხიანი ენერგეტიკული აუტიდის </a:t>
          </a:r>
          <a:r>
            <a:rPr lang="en-US" sz="1600" b="0" dirty="0" smtClean="0">
              <a:solidFill>
                <a:srgbClr val="002060"/>
              </a:solidFill>
            </a:rPr>
            <a:t>ხელმისაწვდომობა</a:t>
          </a:r>
          <a:endParaRPr lang="en-US" sz="1600" b="0" dirty="0">
            <a:solidFill>
              <a:srgbClr val="002060"/>
            </a:solidFill>
          </a:endParaRPr>
        </a:p>
      </dgm:t>
    </dgm:pt>
    <dgm:pt modelId="{E829C206-6C90-4708-8342-29935916AD90}" type="parTrans" cxnId="{59BD7648-637D-4040-936B-FCF41DEAD29C}">
      <dgm:prSet/>
      <dgm:spPr/>
      <dgm:t>
        <a:bodyPr/>
        <a:lstStyle/>
        <a:p>
          <a:endParaRPr lang="en-US"/>
        </a:p>
      </dgm:t>
    </dgm:pt>
    <dgm:pt modelId="{572D2B33-F01D-4894-9AFD-549E57D7091C}" type="sibTrans" cxnId="{59BD7648-637D-4040-936B-FCF41DEAD29C}">
      <dgm:prSet/>
      <dgm:spPr/>
      <dgm:t>
        <a:bodyPr/>
        <a:lstStyle/>
        <a:p>
          <a:endParaRPr lang="en-US"/>
        </a:p>
      </dgm:t>
    </dgm:pt>
    <dgm:pt modelId="{683B804B-FFD0-4FFE-9849-ACA3544C4EBA}">
      <dgm:prSet custT="1"/>
      <dgm:spPr/>
      <dgm:t>
        <a:bodyPr/>
        <a:lstStyle/>
        <a:p>
          <a:pPr rtl="0"/>
          <a:r>
            <a:rPr lang="ka-GE" sz="1600" dirty="0" smtClean="0">
              <a:solidFill>
                <a:srgbClr val="002060"/>
              </a:solidFill>
            </a:rPr>
            <a:t>გამჭვირვალე და არადისკრიმინაციული მინიმალური კრიტერიუმი ენერგეტიკული აუდიტისთვის VI დანართის შესაბამისად</a:t>
          </a:r>
          <a:endParaRPr lang="en-US" sz="1600" b="0" dirty="0">
            <a:solidFill>
              <a:srgbClr val="002060"/>
            </a:solidFill>
          </a:endParaRPr>
        </a:p>
      </dgm:t>
    </dgm:pt>
    <dgm:pt modelId="{6412AD8F-5794-42E8-8D82-89B4689E5AFE}" type="parTrans" cxnId="{68214C7D-AC53-4AF2-A310-7614815934EF}">
      <dgm:prSet/>
      <dgm:spPr/>
      <dgm:t>
        <a:bodyPr/>
        <a:lstStyle/>
        <a:p>
          <a:endParaRPr lang="en-US"/>
        </a:p>
      </dgm:t>
    </dgm:pt>
    <dgm:pt modelId="{90E3C1DF-02B0-43BB-9F53-15A7E2121A47}" type="sibTrans" cxnId="{68214C7D-AC53-4AF2-A310-7614815934EF}">
      <dgm:prSet/>
      <dgm:spPr/>
      <dgm:t>
        <a:bodyPr/>
        <a:lstStyle/>
        <a:p>
          <a:endParaRPr lang="en-US"/>
        </a:p>
      </dgm:t>
    </dgm:pt>
    <dgm:pt modelId="{2C1AD85D-27DE-466E-BEBD-048570C1CF10}">
      <dgm:prSet/>
      <dgm:spPr/>
      <dgm:t>
        <a:bodyPr/>
        <a:lstStyle/>
        <a:p>
          <a:pPr rtl="0"/>
          <a:r>
            <a:rPr lang="ka-GE" dirty="0" smtClean="0">
              <a:solidFill>
                <a:srgbClr val="002060"/>
              </a:solidFill>
            </a:rPr>
            <a:t>პროგრამები საყოფაცხოვრებო მომხმარებლებს შორის აუდიტის სარგებლის შესახებ </a:t>
          </a:r>
          <a:r>
            <a:rPr lang="ka-GE" b="1" dirty="0" smtClean="0">
              <a:solidFill>
                <a:srgbClr val="002060"/>
              </a:solidFill>
            </a:rPr>
            <a:t>ცნობიერების ასამაღლებლად</a:t>
          </a:r>
          <a:r>
            <a:rPr lang="ka-GE" dirty="0" smtClean="0">
              <a:solidFill>
                <a:srgbClr val="002060"/>
              </a:solidFill>
            </a:rPr>
            <a:t> სათანადო კონსულტაციების მეშვეობით.</a:t>
          </a:r>
          <a:endParaRPr lang="en-US" b="0" dirty="0">
            <a:solidFill>
              <a:srgbClr val="002060"/>
            </a:solidFill>
          </a:endParaRPr>
        </a:p>
      </dgm:t>
    </dgm:pt>
    <dgm:pt modelId="{F2C8356F-1C47-4EED-AAED-EA1255976C10}" type="parTrans" cxnId="{98267F32-7206-42A1-843A-8E5AD4516A95}">
      <dgm:prSet/>
      <dgm:spPr/>
      <dgm:t>
        <a:bodyPr/>
        <a:lstStyle/>
        <a:p>
          <a:endParaRPr lang="en-US"/>
        </a:p>
      </dgm:t>
    </dgm:pt>
    <dgm:pt modelId="{28EEB3BC-4C99-4A2E-A5BF-EEBC3A5F93A2}" type="sibTrans" cxnId="{98267F32-7206-42A1-843A-8E5AD4516A95}">
      <dgm:prSet/>
      <dgm:spPr/>
      <dgm:t>
        <a:bodyPr/>
        <a:lstStyle/>
        <a:p>
          <a:endParaRPr lang="en-US"/>
        </a:p>
      </dgm:t>
    </dgm:pt>
    <dgm:pt modelId="{83C7F3DB-2F19-4581-A9EB-20DF7174759D}">
      <dgm:prSet/>
      <dgm:spPr/>
      <dgm:t>
        <a:bodyPr/>
        <a:lstStyle/>
        <a:p>
          <a:r>
            <a:rPr lang="ka-GE" b="0" dirty="0" smtClean="0">
              <a:solidFill>
                <a:srgbClr val="002060"/>
              </a:solidFill>
            </a:rPr>
            <a:t>ხელშემკვრელმა მხარეებმა  </a:t>
          </a:r>
          <a:r>
            <a:rPr lang="ka-GE" dirty="0" smtClean="0">
              <a:solidFill>
                <a:srgbClr val="002060"/>
              </a:solidFill>
            </a:rPr>
            <a:t>უნდა წაახალისონ ენერგიის </a:t>
          </a:r>
          <a:r>
            <a:rPr lang="ka-GE" b="1" dirty="0" smtClean="0">
              <a:solidFill>
                <a:srgbClr val="002060"/>
              </a:solidFill>
            </a:rPr>
            <a:t>აუდიტორების კვალიფიკაციის ტრენინგ პროგრამები</a:t>
          </a:r>
          <a:r>
            <a:rPr lang="ka-GE" dirty="0" smtClean="0">
              <a:solidFill>
                <a:srgbClr val="002060"/>
              </a:solidFill>
            </a:rPr>
            <a:t>, რათა ხელი შეუწყოს ექსპერტების საკმარის ხელმისაწვდომობას.</a:t>
          </a:r>
          <a:endParaRPr lang="en-US" dirty="0">
            <a:solidFill>
              <a:srgbClr val="002060"/>
            </a:solidFill>
          </a:endParaRPr>
        </a:p>
      </dgm:t>
    </dgm:pt>
    <dgm:pt modelId="{E6749F21-0D7A-4814-AD36-E98779AC6027}" type="parTrans" cxnId="{EF4F54DF-E6FD-4A97-B97D-5E862225253D}">
      <dgm:prSet/>
      <dgm:spPr/>
      <dgm:t>
        <a:bodyPr/>
        <a:lstStyle/>
        <a:p>
          <a:endParaRPr lang="en-US"/>
        </a:p>
      </dgm:t>
    </dgm:pt>
    <dgm:pt modelId="{1F1378D5-65B1-466C-A194-7156771E6803}" type="sibTrans" cxnId="{EF4F54DF-E6FD-4A97-B97D-5E862225253D}">
      <dgm:prSet/>
      <dgm:spPr/>
      <dgm:t>
        <a:bodyPr/>
        <a:lstStyle/>
        <a:p>
          <a:endParaRPr lang="en-US"/>
        </a:p>
      </dgm:t>
    </dgm:pt>
    <dgm:pt modelId="{49077953-710B-432B-986F-82CB56E81F47}">
      <dgm:prSet custT="1"/>
      <dgm:spPr/>
      <dgm:t>
        <a:bodyPr/>
        <a:lstStyle/>
        <a:p>
          <a:pPr rtl="0"/>
          <a:endParaRPr lang="en-US" sz="3200" dirty="0">
            <a:solidFill>
              <a:srgbClr val="002060"/>
            </a:solidFill>
          </a:endParaRPr>
        </a:p>
      </dgm:t>
    </dgm:pt>
    <dgm:pt modelId="{5073BA5C-3E2A-4CAE-A640-FD06AB4EBB5A}" type="sibTrans" cxnId="{6336455C-1F57-4885-9539-5E966F7C63F4}">
      <dgm:prSet/>
      <dgm:spPr/>
      <dgm:t>
        <a:bodyPr/>
        <a:lstStyle/>
        <a:p>
          <a:endParaRPr lang="en-US"/>
        </a:p>
      </dgm:t>
    </dgm:pt>
    <dgm:pt modelId="{137DF0B3-8063-4CF0-B983-1C2525751958}" type="parTrans" cxnId="{6336455C-1F57-4885-9539-5E966F7C63F4}">
      <dgm:prSet/>
      <dgm:spPr/>
      <dgm:t>
        <a:bodyPr/>
        <a:lstStyle/>
        <a:p>
          <a:endParaRPr lang="en-US"/>
        </a:p>
      </dgm:t>
    </dgm:pt>
    <dgm:pt modelId="{8BD7E1EB-4E7E-4D92-8796-A2BC0AF4E701}" type="pres">
      <dgm:prSet presAssocID="{D0F22DC5-8D15-4311-85E3-6F98F406921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907634E-4291-4B92-8155-6DF84D08BDA5}" type="pres">
      <dgm:prSet presAssocID="{49077953-710B-432B-986F-82CB56E81F47}" presName="thickLine" presStyleLbl="alignNode1" presStyleIdx="0" presStyleCnt="1"/>
      <dgm:spPr/>
      <dgm:t>
        <a:bodyPr/>
        <a:lstStyle/>
        <a:p>
          <a:endParaRPr lang="en-US"/>
        </a:p>
      </dgm:t>
    </dgm:pt>
    <dgm:pt modelId="{1A2C8454-EE40-4FA5-8656-42E02A4A5144}" type="pres">
      <dgm:prSet presAssocID="{49077953-710B-432B-986F-82CB56E81F47}" presName="horz1" presStyleCnt="0"/>
      <dgm:spPr/>
      <dgm:t>
        <a:bodyPr/>
        <a:lstStyle/>
        <a:p>
          <a:endParaRPr lang="en-US"/>
        </a:p>
      </dgm:t>
    </dgm:pt>
    <dgm:pt modelId="{88BBAEAC-A923-48D2-BE7F-F1749996BF36}" type="pres">
      <dgm:prSet presAssocID="{49077953-710B-432B-986F-82CB56E81F47}" presName="tx1" presStyleLbl="revTx" presStyleIdx="0" presStyleCnt="5"/>
      <dgm:spPr/>
      <dgm:t>
        <a:bodyPr/>
        <a:lstStyle/>
        <a:p>
          <a:endParaRPr lang="en-US"/>
        </a:p>
      </dgm:t>
    </dgm:pt>
    <dgm:pt modelId="{45B9B00D-0BFE-4912-9E91-FEDF756E2AB7}" type="pres">
      <dgm:prSet presAssocID="{49077953-710B-432B-986F-82CB56E81F47}" presName="vert1" presStyleCnt="0"/>
      <dgm:spPr/>
      <dgm:t>
        <a:bodyPr/>
        <a:lstStyle/>
        <a:p>
          <a:endParaRPr lang="en-US"/>
        </a:p>
      </dgm:t>
    </dgm:pt>
    <dgm:pt modelId="{403FEBEF-760E-487F-BCC1-786DDCBC9799}" type="pres">
      <dgm:prSet presAssocID="{4A21CE31-A86F-4558-9E92-F99406F1A3FA}" presName="vertSpace2a" presStyleCnt="0"/>
      <dgm:spPr/>
      <dgm:t>
        <a:bodyPr/>
        <a:lstStyle/>
        <a:p>
          <a:endParaRPr lang="en-US"/>
        </a:p>
      </dgm:t>
    </dgm:pt>
    <dgm:pt modelId="{63D5DE5C-6EA1-4AE9-BCBB-BA95DC7F2678}" type="pres">
      <dgm:prSet presAssocID="{4A21CE31-A86F-4558-9E92-F99406F1A3FA}" presName="horz2" presStyleCnt="0"/>
      <dgm:spPr/>
      <dgm:t>
        <a:bodyPr/>
        <a:lstStyle/>
        <a:p>
          <a:endParaRPr lang="en-US"/>
        </a:p>
      </dgm:t>
    </dgm:pt>
    <dgm:pt modelId="{05936913-2369-460A-9203-9A6E231F7233}" type="pres">
      <dgm:prSet presAssocID="{4A21CE31-A86F-4558-9E92-F99406F1A3FA}" presName="horzSpace2" presStyleCnt="0"/>
      <dgm:spPr/>
      <dgm:t>
        <a:bodyPr/>
        <a:lstStyle/>
        <a:p>
          <a:endParaRPr lang="en-US"/>
        </a:p>
      </dgm:t>
    </dgm:pt>
    <dgm:pt modelId="{770D7AD9-DF46-4C1E-B738-749F607D2700}" type="pres">
      <dgm:prSet presAssocID="{4A21CE31-A86F-4558-9E92-F99406F1A3FA}" presName="tx2" presStyleLbl="revTx" presStyleIdx="1" presStyleCnt="5" custScaleX="132267" custScaleY="19647"/>
      <dgm:spPr/>
      <dgm:t>
        <a:bodyPr/>
        <a:lstStyle/>
        <a:p>
          <a:endParaRPr lang="en-US"/>
        </a:p>
      </dgm:t>
    </dgm:pt>
    <dgm:pt modelId="{81F76C12-DC29-42CC-BFA2-DFBCEE6E1FA5}" type="pres">
      <dgm:prSet presAssocID="{4A21CE31-A86F-4558-9E92-F99406F1A3FA}" presName="vert2" presStyleCnt="0"/>
      <dgm:spPr/>
      <dgm:t>
        <a:bodyPr/>
        <a:lstStyle/>
        <a:p>
          <a:endParaRPr lang="en-US"/>
        </a:p>
      </dgm:t>
    </dgm:pt>
    <dgm:pt modelId="{75C8331D-B533-4060-AB12-483888371F58}" type="pres">
      <dgm:prSet presAssocID="{4A21CE31-A86F-4558-9E92-F99406F1A3FA}" presName="thinLine2b" presStyleLbl="callout" presStyleIdx="0" presStyleCnt="4"/>
      <dgm:spPr/>
      <dgm:t>
        <a:bodyPr/>
        <a:lstStyle/>
        <a:p>
          <a:endParaRPr lang="en-US"/>
        </a:p>
      </dgm:t>
    </dgm:pt>
    <dgm:pt modelId="{CC07D5F8-EE62-4CBC-B262-25A178CF8269}" type="pres">
      <dgm:prSet presAssocID="{4A21CE31-A86F-4558-9E92-F99406F1A3FA}" presName="vertSpace2b" presStyleCnt="0"/>
      <dgm:spPr/>
      <dgm:t>
        <a:bodyPr/>
        <a:lstStyle/>
        <a:p>
          <a:endParaRPr lang="en-US"/>
        </a:p>
      </dgm:t>
    </dgm:pt>
    <dgm:pt modelId="{8714FBD4-2CA1-45BC-B699-AB0729001980}" type="pres">
      <dgm:prSet presAssocID="{683B804B-FFD0-4FFE-9849-ACA3544C4EBA}" presName="horz2" presStyleCnt="0"/>
      <dgm:spPr/>
      <dgm:t>
        <a:bodyPr/>
        <a:lstStyle/>
        <a:p>
          <a:endParaRPr lang="en-US"/>
        </a:p>
      </dgm:t>
    </dgm:pt>
    <dgm:pt modelId="{807C17D0-49B9-43CD-819E-A16EBED87D07}" type="pres">
      <dgm:prSet presAssocID="{683B804B-FFD0-4FFE-9849-ACA3544C4EBA}" presName="horzSpace2" presStyleCnt="0"/>
      <dgm:spPr/>
      <dgm:t>
        <a:bodyPr/>
        <a:lstStyle/>
        <a:p>
          <a:endParaRPr lang="en-US"/>
        </a:p>
      </dgm:t>
    </dgm:pt>
    <dgm:pt modelId="{77C79330-47A6-40B9-9894-B1867A935500}" type="pres">
      <dgm:prSet presAssocID="{683B804B-FFD0-4FFE-9849-ACA3544C4EBA}" presName="tx2" presStyleLbl="revTx" presStyleIdx="2" presStyleCnt="5" custScaleX="127201" custScaleY="31403"/>
      <dgm:spPr/>
      <dgm:t>
        <a:bodyPr/>
        <a:lstStyle/>
        <a:p>
          <a:endParaRPr lang="en-US"/>
        </a:p>
      </dgm:t>
    </dgm:pt>
    <dgm:pt modelId="{F06D0C9A-636E-4FAD-9EEC-C6292D2C68FE}" type="pres">
      <dgm:prSet presAssocID="{683B804B-FFD0-4FFE-9849-ACA3544C4EBA}" presName="vert2" presStyleCnt="0"/>
      <dgm:spPr/>
      <dgm:t>
        <a:bodyPr/>
        <a:lstStyle/>
        <a:p>
          <a:endParaRPr lang="en-US"/>
        </a:p>
      </dgm:t>
    </dgm:pt>
    <dgm:pt modelId="{DC84C515-28A6-4CBC-8B83-5EE78FAB40F6}" type="pres">
      <dgm:prSet presAssocID="{683B804B-FFD0-4FFE-9849-ACA3544C4EBA}" presName="thinLine2b" presStyleLbl="callout" presStyleIdx="1" presStyleCnt="4"/>
      <dgm:spPr/>
      <dgm:t>
        <a:bodyPr/>
        <a:lstStyle/>
        <a:p>
          <a:endParaRPr lang="en-US"/>
        </a:p>
      </dgm:t>
    </dgm:pt>
    <dgm:pt modelId="{72749729-46B1-452C-98B3-3A58DE6893B9}" type="pres">
      <dgm:prSet presAssocID="{683B804B-FFD0-4FFE-9849-ACA3544C4EBA}" presName="vertSpace2b" presStyleCnt="0"/>
      <dgm:spPr/>
      <dgm:t>
        <a:bodyPr/>
        <a:lstStyle/>
        <a:p>
          <a:endParaRPr lang="en-US"/>
        </a:p>
      </dgm:t>
    </dgm:pt>
    <dgm:pt modelId="{5C167408-68B3-41FE-8DDF-BC0DBDC52F6F}" type="pres">
      <dgm:prSet presAssocID="{2C1AD85D-27DE-466E-BEBD-048570C1CF10}" presName="horz2" presStyleCnt="0"/>
      <dgm:spPr/>
      <dgm:t>
        <a:bodyPr/>
        <a:lstStyle/>
        <a:p>
          <a:endParaRPr lang="en-US"/>
        </a:p>
      </dgm:t>
    </dgm:pt>
    <dgm:pt modelId="{027EDDE2-F76E-436E-8438-246AB8B22C9E}" type="pres">
      <dgm:prSet presAssocID="{2C1AD85D-27DE-466E-BEBD-048570C1CF10}" presName="horzSpace2" presStyleCnt="0"/>
      <dgm:spPr/>
      <dgm:t>
        <a:bodyPr/>
        <a:lstStyle/>
        <a:p>
          <a:endParaRPr lang="en-US"/>
        </a:p>
      </dgm:t>
    </dgm:pt>
    <dgm:pt modelId="{74145DD7-CB95-4F60-8EAA-3468DE01D22A}" type="pres">
      <dgm:prSet presAssocID="{2C1AD85D-27DE-466E-BEBD-048570C1CF10}" presName="tx2" presStyleLbl="revTx" presStyleIdx="3" presStyleCnt="5" custScaleX="128716" custScaleY="31541"/>
      <dgm:spPr/>
      <dgm:t>
        <a:bodyPr/>
        <a:lstStyle/>
        <a:p>
          <a:endParaRPr lang="en-US"/>
        </a:p>
      </dgm:t>
    </dgm:pt>
    <dgm:pt modelId="{554C456F-353F-4ECA-8361-A08111B373DC}" type="pres">
      <dgm:prSet presAssocID="{2C1AD85D-27DE-466E-BEBD-048570C1CF10}" presName="vert2" presStyleCnt="0"/>
      <dgm:spPr/>
      <dgm:t>
        <a:bodyPr/>
        <a:lstStyle/>
        <a:p>
          <a:endParaRPr lang="en-US"/>
        </a:p>
      </dgm:t>
    </dgm:pt>
    <dgm:pt modelId="{669286EB-3CFB-402B-A636-0F9CEAF81C8F}" type="pres">
      <dgm:prSet presAssocID="{2C1AD85D-27DE-466E-BEBD-048570C1CF10}" presName="thinLine2b" presStyleLbl="callout" presStyleIdx="2" presStyleCnt="4"/>
      <dgm:spPr/>
      <dgm:t>
        <a:bodyPr/>
        <a:lstStyle/>
        <a:p>
          <a:endParaRPr lang="en-US"/>
        </a:p>
      </dgm:t>
    </dgm:pt>
    <dgm:pt modelId="{FD6B954F-ADC0-48E6-A070-4D33968D8A74}" type="pres">
      <dgm:prSet presAssocID="{2C1AD85D-27DE-466E-BEBD-048570C1CF10}" presName="vertSpace2b" presStyleCnt="0"/>
      <dgm:spPr/>
      <dgm:t>
        <a:bodyPr/>
        <a:lstStyle/>
        <a:p>
          <a:endParaRPr lang="en-US"/>
        </a:p>
      </dgm:t>
    </dgm:pt>
    <dgm:pt modelId="{190EBCC7-1F87-4F8A-A41C-EDBB0971F44D}" type="pres">
      <dgm:prSet presAssocID="{83C7F3DB-2F19-4581-A9EB-20DF7174759D}" presName="horz2" presStyleCnt="0"/>
      <dgm:spPr/>
      <dgm:t>
        <a:bodyPr/>
        <a:lstStyle/>
        <a:p>
          <a:endParaRPr lang="en-US"/>
        </a:p>
      </dgm:t>
    </dgm:pt>
    <dgm:pt modelId="{78B3AD0C-D11C-47D6-B610-0FB3554E8C97}" type="pres">
      <dgm:prSet presAssocID="{83C7F3DB-2F19-4581-A9EB-20DF7174759D}" presName="horzSpace2" presStyleCnt="0"/>
      <dgm:spPr/>
      <dgm:t>
        <a:bodyPr/>
        <a:lstStyle/>
        <a:p>
          <a:endParaRPr lang="en-US"/>
        </a:p>
      </dgm:t>
    </dgm:pt>
    <dgm:pt modelId="{1E40A9A3-CCAC-42AB-A2E3-0D06C221541C}" type="pres">
      <dgm:prSet presAssocID="{83C7F3DB-2F19-4581-A9EB-20DF7174759D}" presName="tx2" presStyleLbl="revTx" presStyleIdx="4" presStyleCnt="5" custScaleX="134912" custScaleY="32306"/>
      <dgm:spPr/>
      <dgm:t>
        <a:bodyPr/>
        <a:lstStyle/>
        <a:p>
          <a:endParaRPr lang="en-US"/>
        </a:p>
      </dgm:t>
    </dgm:pt>
    <dgm:pt modelId="{5FA9A4F7-7F1E-4724-A8C0-D6148B20CF9B}" type="pres">
      <dgm:prSet presAssocID="{83C7F3DB-2F19-4581-A9EB-20DF7174759D}" presName="vert2" presStyleCnt="0"/>
      <dgm:spPr/>
      <dgm:t>
        <a:bodyPr/>
        <a:lstStyle/>
        <a:p>
          <a:endParaRPr lang="en-US"/>
        </a:p>
      </dgm:t>
    </dgm:pt>
    <dgm:pt modelId="{10138C78-4F9F-4706-9577-5F62A862CFB6}" type="pres">
      <dgm:prSet presAssocID="{83C7F3DB-2F19-4581-A9EB-20DF7174759D}" presName="thinLine2b" presStyleLbl="callout" presStyleIdx="3" presStyleCnt="4"/>
      <dgm:spPr/>
      <dgm:t>
        <a:bodyPr/>
        <a:lstStyle/>
        <a:p>
          <a:endParaRPr lang="en-US"/>
        </a:p>
      </dgm:t>
    </dgm:pt>
    <dgm:pt modelId="{11EFADBC-4DB5-4240-826C-FECB573F335C}" type="pres">
      <dgm:prSet presAssocID="{83C7F3DB-2F19-4581-A9EB-20DF7174759D}" presName="vertSpace2b" presStyleCnt="0"/>
      <dgm:spPr/>
      <dgm:t>
        <a:bodyPr/>
        <a:lstStyle/>
        <a:p>
          <a:endParaRPr lang="en-US"/>
        </a:p>
      </dgm:t>
    </dgm:pt>
  </dgm:ptLst>
  <dgm:cxnLst>
    <dgm:cxn modelId="{68214C7D-AC53-4AF2-A310-7614815934EF}" srcId="{49077953-710B-432B-986F-82CB56E81F47}" destId="{683B804B-FFD0-4FFE-9849-ACA3544C4EBA}" srcOrd="1" destOrd="0" parTransId="{6412AD8F-5794-42E8-8D82-89B4689E5AFE}" sibTransId="{90E3C1DF-02B0-43BB-9F53-15A7E2121A47}"/>
    <dgm:cxn modelId="{EF4F54DF-E6FD-4A97-B97D-5E862225253D}" srcId="{49077953-710B-432B-986F-82CB56E81F47}" destId="{83C7F3DB-2F19-4581-A9EB-20DF7174759D}" srcOrd="3" destOrd="0" parTransId="{E6749F21-0D7A-4814-AD36-E98779AC6027}" sibTransId="{1F1378D5-65B1-466C-A194-7156771E6803}"/>
    <dgm:cxn modelId="{73755FDB-1B0E-4EA6-9A13-387F2B7B86B1}" type="presOf" srcId="{4A21CE31-A86F-4558-9E92-F99406F1A3FA}" destId="{770D7AD9-DF46-4C1E-B738-749F607D2700}" srcOrd="0" destOrd="0" presId="urn:microsoft.com/office/officeart/2008/layout/LinedList"/>
    <dgm:cxn modelId="{49189845-FF27-4249-A4F7-6346499A893F}" type="presOf" srcId="{49077953-710B-432B-986F-82CB56E81F47}" destId="{88BBAEAC-A923-48D2-BE7F-F1749996BF36}" srcOrd="0" destOrd="0" presId="urn:microsoft.com/office/officeart/2008/layout/LinedList"/>
    <dgm:cxn modelId="{59BD7648-637D-4040-936B-FCF41DEAD29C}" srcId="{49077953-710B-432B-986F-82CB56E81F47}" destId="{4A21CE31-A86F-4558-9E92-F99406F1A3FA}" srcOrd="0" destOrd="0" parTransId="{E829C206-6C90-4708-8342-29935916AD90}" sibTransId="{572D2B33-F01D-4894-9AFD-549E57D7091C}"/>
    <dgm:cxn modelId="{27EEC4C1-1D33-4ACF-B6FF-8F119382EEFB}" type="presOf" srcId="{83C7F3DB-2F19-4581-A9EB-20DF7174759D}" destId="{1E40A9A3-CCAC-42AB-A2E3-0D06C221541C}" srcOrd="0" destOrd="0" presId="urn:microsoft.com/office/officeart/2008/layout/LinedList"/>
    <dgm:cxn modelId="{98267F32-7206-42A1-843A-8E5AD4516A95}" srcId="{49077953-710B-432B-986F-82CB56E81F47}" destId="{2C1AD85D-27DE-466E-BEBD-048570C1CF10}" srcOrd="2" destOrd="0" parTransId="{F2C8356F-1C47-4EED-AAED-EA1255976C10}" sibTransId="{28EEB3BC-4C99-4A2E-A5BF-EEBC3A5F93A2}"/>
    <dgm:cxn modelId="{6336455C-1F57-4885-9539-5E966F7C63F4}" srcId="{D0F22DC5-8D15-4311-85E3-6F98F4069218}" destId="{49077953-710B-432B-986F-82CB56E81F47}" srcOrd="0" destOrd="0" parTransId="{137DF0B3-8063-4CF0-B983-1C2525751958}" sibTransId="{5073BA5C-3E2A-4CAE-A640-FD06AB4EBB5A}"/>
    <dgm:cxn modelId="{D53E2BC1-33BD-427A-9D07-13B542B848F5}" type="presOf" srcId="{D0F22DC5-8D15-4311-85E3-6F98F4069218}" destId="{8BD7E1EB-4E7E-4D92-8796-A2BC0AF4E701}" srcOrd="0" destOrd="0" presId="urn:microsoft.com/office/officeart/2008/layout/LinedList"/>
    <dgm:cxn modelId="{B7E4398A-0F4E-4175-87D2-2DADAD0D5E29}" type="presOf" srcId="{2C1AD85D-27DE-466E-BEBD-048570C1CF10}" destId="{74145DD7-CB95-4F60-8EAA-3468DE01D22A}" srcOrd="0" destOrd="0" presId="urn:microsoft.com/office/officeart/2008/layout/LinedList"/>
    <dgm:cxn modelId="{E11D4A11-568D-40C7-AFD2-D62FDC2E4279}" type="presOf" srcId="{683B804B-FFD0-4FFE-9849-ACA3544C4EBA}" destId="{77C79330-47A6-40B9-9894-B1867A935500}" srcOrd="0" destOrd="0" presId="urn:microsoft.com/office/officeart/2008/layout/LinedList"/>
    <dgm:cxn modelId="{38E8B05B-8EF7-4158-8B2E-C85F108AF661}" type="presParOf" srcId="{8BD7E1EB-4E7E-4D92-8796-A2BC0AF4E701}" destId="{6907634E-4291-4B92-8155-6DF84D08BDA5}" srcOrd="0" destOrd="0" presId="urn:microsoft.com/office/officeart/2008/layout/LinedList"/>
    <dgm:cxn modelId="{B441B87E-FD11-4BC0-A049-9A26DF3EB764}" type="presParOf" srcId="{8BD7E1EB-4E7E-4D92-8796-A2BC0AF4E701}" destId="{1A2C8454-EE40-4FA5-8656-42E02A4A5144}" srcOrd="1" destOrd="0" presId="urn:microsoft.com/office/officeart/2008/layout/LinedList"/>
    <dgm:cxn modelId="{326495C1-F375-4BF1-B329-3C98D934E817}" type="presParOf" srcId="{1A2C8454-EE40-4FA5-8656-42E02A4A5144}" destId="{88BBAEAC-A923-48D2-BE7F-F1749996BF36}" srcOrd="0" destOrd="0" presId="urn:microsoft.com/office/officeart/2008/layout/LinedList"/>
    <dgm:cxn modelId="{5009FA9C-A479-450C-B937-84EA80F42065}" type="presParOf" srcId="{1A2C8454-EE40-4FA5-8656-42E02A4A5144}" destId="{45B9B00D-0BFE-4912-9E91-FEDF756E2AB7}" srcOrd="1" destOrd="0" presId="urn:microsoft.com/office/officeart/2008/layout/LinedList"/>
    <dgm:cxn modelId="{14750621-3A96-4EC8-9474-B3992027DE08}" type="presParOf" srcId="{45B9B00D-0BFE-4912-9E91-FEDF756E2AB7}" destId="{403FEBEF-760E-487F-BCC1-786DDCBC9799}" srcOrd="0" destOrd="0" presId="urn:microsoft.com/office/officeart/2008/layout/LinedList"/>
    <dgm:cxn modelId="{6157E2CE-07F1-437F-BBC7-7C55AF2F5ADA}" type="presParOf" srcId="{45B9B00D-0BFE-4912-9E91-FEDF756E2AB7}" destId="{63D5DE5C-6EA1-4AE9-BCBB-BA95DC7F2678}" srcOrd="1" destOrd="0" presId="urn:microsoft.com/office/officeart/2008/layout/LinedList"/>
    <dgm:cxn modelId="{03882DDC-6227-458D-B627-24E80050B0E9}" type="presParOf" srcId="{63D5DE5C-6EA1-4AE9-BCBB-BA95DC7F2678}" destId="{05936913-2369-460A-9203-9A6E231F7233}" srcOrd="0" destOrd="0" presId="urn:microsoft.com/office/officeart/2008/layout/LinedList"/>
    <dgm:cxn modelId="{73D99E41-B8FD-4439-9D3B-5D8930998BA5}" type="presParOf" srcId="{63D5DE5C-6EA1-4AE9-BCBB-BA95DC7F2678}" destId="{770D7AD9-DF46-4C1E-B738-749F607D2700}" srcOrd="1" destOrd="0" presId="urn:microsoft.com/office/officeart/2008/layout/LinedList"/>
    <dgm:cxn modelId="{57673F0B-C2C8-4E30-8193-946F2CF5CC61}" type="presParOf" srcId="{63D5DE5C-6EA1-4AE9-BCBB-BA95DC7F2678}" destId="{81F76C12-DC29-42CC-BFA2-DFBCEE6E1FA5}" srcOrd="2" destOrd="0" presId="urn:microsoft.com/office/officeart/2008/layout/LinedList"/>
    <dgm:cxn modelId="{F62A6CDC-B759-45ED-B9C3-FCA51706FB0C}" type="presParOf" srcId="{45B9B00D-0BFE-4912-9E91-FEDF756E2AB7}" destId="{75C8331D-B533-4060-AB12-483888371F58}" srcOrd="2" destOrd="0" presId="urn:microsoft.com/office/officeart/2008/layout/LinedList"/>
    <dgm:cxn modelId="{5BF5D327-7FF5-4115-830D-C1AC7C5E94C5}" type="presParOf" srcId="{45B9B00D-0BFE-4912-9E91-FEDF756E2AB7}" destId="{CC07D5F8-EE62-4CBC-B262-25A178CF8269}" srcOrd="3" destOrd="0" presId="urn:microsoft.com/office/officeart/2008/layout/LinedList"/>
    <dgm:cxn modelId="{94CBD7F9-23F9-4616-892E-2B42C61DF516}" type="presParOf" srcId="{45B9B00D-0BFE-4912-9E91-FEDF756E2AB7}" destId="{8714FBD4-2CA1-45BC-B699-AB0729001980}" srcOrd="4" destOrd="0" presId="urn:microsoft.com/office/officeart/2008/layout/LinedList"/>
    <dgm:cxn modelId="{3D360621-AA2E-4A8E-946D-18F4261E29A1}" type="presParOf" srcId="{8714FBD4-2CA1-45BC-B699-AB0729001980}" destId="{807C17D0-49B9-43CD-819E-A16EBED87D07}" srcOrd="0" destOrd="0" presId="urn:microsoft.com/office/officeart/2008/layout/LinedList"/>
    <dgm:cxn modelId="{10D2EC0E-E743-47B2-8985-8D93E5E1202C}" type="presParOf" srcId="{8714FBD4-2CA1-45BC-B699-AB0729001980}" destId="{77C79330-47A6-40B9-9894-B1867A935500}" srcOrd="1" destOrd="0" presId="urn:microsoft.com/office/officeart/2008/layout/LinedList"/>
    <dgm:cxn modelId="{9BA3CD67-8E89-404C-8F07-C45370676730}" type="presParOf" srcId="{8714FBD4-2CA1-45BC-B699-AB0729001980}" destId="{F06D0C9A-636E-4FAD-9EEC-C6292D2C68FE}" srcOrd="2" destOrd="0" presId="urn:microsoft.com/office/officeart/2008/layout/LinedList"/>
    <dgm:cxn modelId="{420C9232-DBC3-46AB-BB26-6C836A39712D}" type="presParOf" srcId="{45B9B00D-0BFE-4912-9E91-FEDF756E2AB7}" destId="{DC84C515-28A6-4CBC-8B83-5EE78FAB40F6}" srcOrd="5" destOrd="0" presId="urn:microsoft.com/office/officeart/2008/layout/LinedList"/>
    <dgm:cxn modelId="{6274D6A9-2FE4-40CE-9833-3E90F99278D0}" type="presParOf" srcId="{45B9B00D-0BFE-4912-9E91-FEDF756E2AB7}" destId="{72749729-46B1-452C-98B3-3A58DE6893B9}" srcOrd="6" destOrd="0" presId="urn:microsoft.com/office/officeart/2008/layout/LinedList"/>
    <dgm:cxn modelId="{D063D4A3-E22B-4155-8BD0-157B2262DEF0}" type="presParOf" srcId="{45B9B00D-0BFE-4912-9E91-FEDF756E2AB7}" destId="{5C167408-68B3-41FE-8DDF-BC0DBDC52F6F}" srcOrd="7" destOrd="0" presId="urn:microsoft.com/office/officeart/2008/layout/LinedList"/>
    <dgm:cxn modelId="{AFBADCEF-8692-4498-8B2A-7C1D694D46D0}" type="presParOf" srcId="{5C167408-68B3-41FE-8DDF-BC0DBDC52F6F}" destId="{027EDDE2-F76E-436E-8438-246AB8B22C9E}" srcOrd="0" destOrd="0" presId="urn:microsoft.com/office/officeart/2008/layout/LinedList"/>
    <dgm:cxn modelId="{AD422B97-070D-4C65-9182-755DEB93B2BA}" type="presParOf" srcId="{5C167408-68B3-41FE-8DDF-BC0DBDC52F6F}" destId="{74145DD7-CB95-4F60-8EAA-3468DE01D22A}" srcOrd="1" destOrd="0" presId="urn:microsoft.com/office/officeart/2008/layout/LinedList"/>
    <dgm:cxn modelId="{9886ADAF-0CAC-4483-A03C-B226DB48E211}" type="presParOf" srcId="{5C167408-68B3-41FE-8DDF-BC0DBDC52F6F}" destId="{554C456F-353F-4ECA-8361-A08111B373DC}" srcOrd="2" destOrd="0" presId="urn:microsoft.com/office/officeart/2008/layout/LinedList"/>
    <dgm:cxn modelId="{504C2C66-EEAF-4EB7-B64F-14B05BA9BCBF}" type="presParOf" srcId="{45B9B00D-0BFE-4912-9E91-FEDF756E2AB7}" destId="{669286EB-3CFB-402B-A636-0F9CEAF81C8F}" srcOrd="8" destOrd="0" presId="urn:microsoft.com/office/officeart/2008/layout/LinedList"/>
    <dgm:cxn modelId="{27A01625-6C7D-4B73-B3DF-8D11DA6632AD}" type="presParOf" srcId="{45B9B00D-0BFE-4912-9E91-FEDF756E2AB7}" destId="{FD6B954F-ADC0-48E6-A070-4D33968D8A74}" srcOrd="9" destOrd="0" presId="urn:microsoft.com/office/officeart/2008/layout/LinedList"/>
    <dgm:cxn modelId="{F770B9C0-672A-4820-B5E3-2CD1AE786D20}" type="presParOf" srcId="{45B9B00D-0BFE-4912-9E91-FEDF756E2AB7}" destId="{190EBCC7-1F87-4F8A-A41C-EDBB0971F44D}" srcOrd="10" destOrd="0" presId="urn:microsoft.com/office/officeart/2008/layout/LinedList"/>
    <dgm:cxn modelId="{8A047B0D-2D40-4888-B0E8-035692980D72}" type="presParOf" srcId="{190EBCC7-1F87-4F8A-A41C-EDBB0971F44D}" destId="{78B3AD0C-D11C-47D6-B610-0FB3554E8C97}" srcOrd="0" destOrd="0" presId="urn:microsoft.com/office/officeart/2008/layout/LinedList"/>
    <dgm:cxn modelId="{41B7E531-96EF-4DCB-B92A-EAD8DA386866}" type="presParOf" srcId="{190EBCC7-1F87-4F8A-A41C-EDBB0971F44D}" destId="{1E40A9A3-CCAC-42AB-A2E3-0D06C221541C}" srcOrd="1" destOrd="0" presId="urn:microsoft.com/office/officeart/2008/layout/LinedList"/>
    <dgm:cxn modelId="{28BB2A60-F0A0-4F4D-914A-9632486DD869}" type="presParOf" srcId="{190EBCC7-1F87-4F8A-A41C-EDBB0971F44D}" destId="{5FA9A4F7-7F1E-4724-A8C0-D6148B20CF9B}" srcOrd="2" destOrd="0" presId="urn:microsoft.com/office/officeart/2008/layout/LinedList"/>
    <dgm:cxn modelId="{497BBBF8-E390-4DDB-9E89-AFC635DBD435}" type="presParOf" srcId="{45B9B00D-0BFE-4912-9E91-FEDF756E2AB7}" destId="{10138C78-4F9F-4706-9577-5F62A862CFB6}" srcOrd="11" destOrd="0" presId="urn:microsoft.com/office/officeart/2008/layout/LinedList"/>
    <dgm:cxn modelId="{261AF583-D0C2-464A-B746-FEA9C05EFD04}" type="presParOf" srcId="{45B9B00D-0BFE-4912-9E91-FEDF756E2AB7}" destId="{11EFADBC-4DB5-4240-826C-FECB573F335C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0A591B-7512-4BF3-93A9-4D9953E28000}" type="doc">
      <dgm:prSet loTypeId="urn:microsoft.com/office/officeart/2005/8/layout/vList2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96C7099-B79F-44AE-9F87-64363B7B0033}">
      <dgm:prSet custT="1"/>
      <dgm:spPr/>
      <dgm:t>
        <a:bodyPr/>
        <a:lstStyle/>
        <a:p>
          <a:pPr algn="ctr" rtl="0"/>
          <a:r>
            <a:rPr lang="ka-GE" sz="2800" b="1" dirty="0" smtClean="0"/>
            <a:t>შედეგები</a:t>
          </a:r>
          <a:endParaRPr lang="en-US" sz="2800" b="1" dirty="0"/>
        </a:p>
      </dgm:t>
    </dgm:pt>
    <dgm:pt modelId="{D6CBFD34-4521-4CAA-BC55-9BF31E562004}" type="parTrans" cxnId="{459D118A-7F88-4502-B7DB-3C7B32A7DB59}">
      <dgm:prSet/>
      <dgm:spPr/>
      <dgm:t>
        <a:bodyPr/>
        <a:lstStyle/>
        <a:p>
          <a:endParaRPr lang="en-US"/>
        </a:p>
      </dgm:t>
    </dgm:pt>
    <dgm:pt modelId="{870D2B98-DA25-42D2-B632-3B3EE0BB78CB}" type="sibTrans" cxnId="{459D118A-7F88-4502-B7DB-3C7B32A7DB59}">
      <dgm:prSet/>
      <dgm:spPr/>
      <dgm:t>
        <a:bodyPr/>
        <a:lstStyle/>
        <a:p>
          <a:endParaRPr lang="en-US"/>
        </a:p>
      </dgm:t>
    </dgm:pt>
    <dgm:pt modelId="{AA0B8478-D721-42D1-A30E-A8AEFB7019AC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 rtl="0"/>
          <a:r>
            <a:rPr lang="ka-GE" sz="1600" b="0" dirty="0" smtClean="0"/>
            <a:t>ენერგოეფექტურობა და ენერგიის დაზოგვა</a:t>
          </a:r>
          <a:endParaRPr lang="en-US" sz="1600" b="0" dirty="0"/>
        </a:p>
      </dgm:t>
    </dgm:pt>
    <dgm:pt modelId="{961B232F-C7EB-47AF-8198-3DF0F61A98F8}" type="parTrans" cxnId="{DFB1371B-E194-4AD2-95D9-8FEADC4859BA}">
      <dgm:prSet/>
      <dgm:spPr/>
      <dgm:t>
        <a:bodyPr/>
        <a:lstStyle/>
        <a:p>
          <a:endParaRPr lang="en-US"/>
        </a:p>
      </dgm:t>
    </dgm:pt>
    <dgm:pt modelId="{F2647962-5B63-409B-8847-A79DF0F39F39}" type="sibTrans" cxnId="{DFB1371B-E194-4AD2-95D9-8FEADC4859BA}">
      <dgm:prSet/>
      <dgm:spPr/>
      <dgm:t>
        <a:bodyPr/>
        <a:lstStyle/>
        <a:p>
          <a:endParaRPr lang="en-US"/>
        </a:p>
      </dgm:t>
    </dgm:pt>
    <dgm:pt modelId="{6046E2A8-DBFE-4C4C-98C6-9D546EBAF6FC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 rtl="0"/>
          <a:endParaRPr lang="en-US" sz="2400" i="1" dirty="0"/>
        </a:p>
      </dgm:t>
    </dgm:pt>
    <dgm:pt modelId="{4F69FC59-441C-48E2-919E-58D28BDA8118}" type="sibTrans" cxnId="{F1C5FA6F-1AE1-40F0-B0D5-1F032B86FC4E}">
      <dgm:prSet/>
      <dgm:spPr/>
      <dgm:t>
        <a:bodyPr/>
        <a:lstStyle/>
        <a:p>
          <a:endParaRPr lang="en-US"/>
        </a:p>
      </dgm:t>
    </dgm:pt>
    <dgm:pt modelId="{4BA7CBB2-5683-4EB6-9FD9-C9C35B4C0CD1}" type="parTrans" cxnId="{F1C5FA6F-1AE1-40F0-B0D5-1F032B86FC4E}">
      <dgm:prSet/>
      <dgm:spPr/>
      <dgm:t>
        <a:bodyPr/>
        <a:lstStyle/>
        <a:p>
          <a:endParaRPr lang="en-US"/>
        </a:p>
      </dgm:t>
    </dgm:pt>
    <dgm:pt modelId="{D2AE49AC-829A-47FF-930A-0FAD6422C989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 rtl="0"/>
          <a:r>
            <a:rPr lang="ka-GE" sz="1600" b="0" smtClean="0"/>
            <a:t>სათბური გაზების ემისიის შემცირება</a:t>
          </a:r>
          <a:endParaRPr lang="en-US" sz="1600" b="0" dirty="0"/>
        </a:p>
      </dgm:t>
    </dgm:pt>
    <dgm:pt modelId="{48E5541A-1B68-44A3-875A-DF83CDC38925}" type="parTrans" cxnId="{978D9991-11BC-4769-BCE3-2913665CCA97}">
      <dgm:prSet/>
      <dgm:spPr/>
      <dgm:t>
        <a:bodyPr/>
        <a:lstStyle/>
        <a:p>
          <a:endParaRPr lang="en-US"/>
        </a:p>
      </dgm:t>
    </dgm:pt>
    <dgm:pt modelId="{ED38B2C4-41D8-48F7-810B-95D2B48EC042}" type="sibTrans" cxnId="{978D9991-11BC-4769-BCE3-2913665CCA97}">
      <dgm:prSet/>
      <dgm:spPr/>
      <dgm:t>
        <a:bodyPr/>
        <a:lstStyle/>
        <a:p>
          <a:endParaRPr lang="en-US"/>
        </a:p>
      </dgm:t>
    </dgm:pt>
    <dgm:pt modelId="{195E29F6-4511-49B7-89B2-F6F59E6AC384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 rtl="0"/>
          <a:r>
            <a:rPr lang="ka-GE" sz="1600" b="0" dirty="0" smtClean="0"/>
            <a:t>დასაქმება სამშენებლო-სარემონტო სამუშაოებში</a:t>
          </a:r>
          <a:endParaRPr lang="en-US" sz="1600" b="0" dirty="0"/>
        </a:p>
      </dgm:t>
    </dgm:pt>
    <dgm:pt modelId="{97E6133E-6C0D-46BA-AC37-A85AF03F5E25}" type="parTrans" cxnId="{F4F29B23-F174-4130-A734-BD3E6F0AC606}">
      <dgm:prSet/>
      <dgm:spPr/>
      <dgm:t>
        <a:bodyPr/>
        <a:lstStyle/>
        <a:p>
          <a:endParaRPr lang="en-US"/>
        </a:p>
      </dgm:t>
    </dgm:pt>
    <dgm:pt modelId="{4D08070B-ECE6-4F80-BAAF-AB2F9B3F77E7}" type="sibTrans" cxnId="{F4F29B23-F174-4130-A734-BD3E6F0AC606}">
      <dgm:prSet/>
      <dgm:spPr/>
      <dgm:t>
        <a:bodyPr/>
        <a:lstStyle/>
        <a:p>
          <a:endParaRPr lang="en-US"/>
        </a:p>
      </dgm:t>
    </dgm:pt>
    <dgm:pt modelId="{D2282655-AAC0-4784-ADE1-E4B856D0DFD0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 rtl="0"/>
          <a:r>
            <a:rPr lang="ka-GE" sz="1600" b="0" smtClean="0"/>
            <a:t>შენობებში განახლებადი ენერგიის წყაროების გამოყენება</a:t>
          </a:r>
          <a:endParaRPr lang="en-US" sz="1600" b="0" dirty="0"/>
        </a:p>
      </dgm:t>
    </dgm:pt>
    <dgm:pt modelId="{A18D5676-491E-4451-B36B-50E95499BF9C}" type="parTrans" cxnId="{FDC4A6C0-284E-438D-9339-0DAB18C4C912}">
      <dgm:prSet/>
      <dgm:spPr/>
      <dgm:t>
        <a:bodyPr/>
        <a:lstStyle/>
        <a:p>
          <a:endParaRPr lang="en-US"/>
        </a:p>
      </dgm:t>
    </dgm:pt>
    <dgm:pt modelId="{88BA629D-A370-4654-AF9B-7201266D25ED}" type="sibTrans" cxnId="{FDC4A6C0-284E-438D-9339-0DAB18C4C912}">
      <dgm:prSet/>
      <dgm:spPr/>
      <dgm:t>
        <a:bodyPr/>
        <a:lstStyle/>
        <a:p>
          <a:endParaRPr lang="en-US"/>
        </a:p>
      </dgm:t>
    </dgm:pt>
    <dgm:pt modelId="{CAADAC7E-D5C7-42EE-8B3A-628DEC43A5E2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just" rtl="0"/>
          <a:r>
            <a:rPr lang="ka-GE" sz="1600" b="0" dirty="0" smtClean="0"/>
            <a:t> </a:t>
          </a:r>
          <a:endParaRPr lang="en-US" sz="1600" b="0" dirty="0"/>
        </a:p>
      </dgm:t>
    </dgm:pt>
    <dgm:pt modelId="{33E36318-07D8-4963-87F4-8EF85B0235E8}" type="parTrans" cxnId="{88746CB2-0337-4650-969B-5C561C0007EA}">
      <dgm:prSet/>
      <dgm:spPr/>
      <dgm:t>
        <a:bodyPr/>
        <a:lstStyle/>
        <a:p>
          <a:endParaRPr lang="en-US"/>
        </a:p>
      </dgm:t>
    </dgm:pt>
    <dgm:pt modelId="{719D2DA0-5284-4FBE-97F5-CB861F230ED7}" type="sibTrans" cxnId="{88746CB2-0337-4650-969B-5C561C0007EA}">
      <dgm:prSet/>
      <dgm:spPr/>
      <dgm:t>
        <a:bodyPr/>
        <a:lstStyle/>
        <a:p>
          <a:endParaRPr lang="en-US"/>
        </a:p>
      </dgm:t>
    </dgm:pt>
    <dgm:pt modelId="{2BF3E0D3-BA5F-4189-B722-704EB0B23A36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 rtl="0"/>
          <a:r>
            <a:rPr lang="ka-GE" sz="1600" b="0" smtClean="0"/>
            <a:t>ჰაერის, წყლის, მიწის დაბინძურების შემცირება</a:t>
          </a:r>
          <a:endParaRPr lang="en-US" sz="1600" b="0" dirty="0"/>
        </a:p>
      </dgm:t>
    </dgm:pt>
    <dgm:pt modelId="{135BDBC1-930D-4CDD-AD89-53DC742AE76C}" type="parTrans" cxnId="{CF570D31-1D20-4CFB-A2E5-33BD2D7D4854}">
      <dgm:prSet/>
      <dgm:spPr/>
      <dgm:t>
        <a:bodyPr/>
        <a:lstStyle/>
        <a:p>
          <a:endParaRPr lang="en-US"/>
        </a:p>
      </dgm:t>
    </dgm:pt>
    <dgm:pt modelId="{8A8D5D0B-7E08-4598-8BE1-BE272877FF42}" type="sibTrans" cxnId="{CF570D31-1D20-4CFB-A2E5-33BD2D7D4854}">
      <dgm:prSet/>
      <dgm:spPr/>
      <dgm:t>
        <a:bodyPr/>
        <a:lstStyle/>
        <a:p>
          <a:endParaRPr lang="en-US"/>
        </a:p>
      </dgm:t>
    </dgm:pt>
    <dgm:pt modelId="{C1B579F6-C683-4EF5-A7C0-B64FDDB0AB83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just" rtl="0"/>
          <a:endParaRPr lang="en-US" sz="1600" b="0" dirty="0"/>
        </a:p>
      </dgm:t>
    </dgm:pt>
    <dgm:pt modelId="{C70B7829-5154-4B72-B13F-8608B1023498}" type="parTrans" cxnId="{33ED52B6-76C2-4371-81D3-4DDA323EAD1B}">
      <dgm:prSet/>
      <dgm:spPr/>
      <dgm:t>
        <a:bodyPr/>
        <a:lstStyle/>
        <a:p>
          <a:endParaRPr lang="en-US"/>
        </a:p>
      </dgm:t>
    </dgm:pt>
    <dgm:pt modelId="{6D0EC1C8-2C9C-4041-8C7F-3DE7266080DF}" type="sibTrans" cxnId="{33ED52B6-76C2-4371-81D3-4DDA323EAD1B}">
      <dgm:prSet/>
      <dgm:spPr/>
      <dgm:t>
        <a:bodyPr/>
        <a:lstStyle/>
        <a:p>
          <a:endParaRPr lang="en-US"/>
        </a:p>
      </dgm:t>
    </dgm:pt>
    <dgm:pt modelId="{342ACF42-41BF-4E98-A015-B7CA281F6EEA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 rtl="0"/>
          <a:r>
            <a:rPr lang="ka-GE" sz="1600" b="0" smtClean="0"/>
            <a:t>ტექნოლოგიების განვითარება და ინოვაცია</a:t>
          </a:r>
          <a:endParaRPr lang="en-US" sz="1600" b="0" dirty="0"/>
        </a:p>
      </dgm:t>
    </dgm:pt>
    <dgm:pt modelId="{41EA9F24-AC7C-42EE-A205-950C05B25098}" type="parTrans" cxnId="{ADE5399A-D3D4-44BD-AB02-EFC4D7461268}">
      <dgm:prSet/>
      <dgm:spPr/>
      <dgm:t>
        <a:bodyPr/>
        <a:lstStyle/>
        <a:p>
          <a:endParaRPr lang="en-US"/>
        </a:p>
      </dgm:t>
    </dgm:pt>
    <dgm:pt modelId="{617434A6-C5E2-4647-B1B3-4167CC16A9C5}" type="sibTrans" cxnId="{ADE5399A-D3D4-44BD-AB02-EFC4D7461268}">
      <dgm:prSet/>
      <dgm:spPr/>
      <dgm:t>
        <a:bodyPr/>
        <a:lstStyle/>
        <a:p>
          <a:endParaRPr lang="en-US"/>
        </a:p>
      </dgm:t>
    </dgm:pt>
    <dgm:pt modelId="{F3DB7FFD-9DE7-4E22-8969-63FEB6CA37E1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just" rtl="0"/>
          <a:endParaRPr lang="en-US" sz="1600" b="0" dirty="0"/>
        </a:p>
      </dgm:t>
    </dgm:pt>
    <dgm:pt modelId="{07137381-CC66-4EB3-943C-773CFE379EE6}" type="parTrans" cxnId="{1A44E99D-BA96-4D0B-BCA0-887FF2B4DB9A}">
      <dgm:prSet/>
      <dgm:spPr/>
      <dgm:t>
        <a:bodyPr/>
        <a:lstStyle/>
        <a:p>
          <a:endParaRPr lang="en-US"/>
        </a:p>
      </dgm:t>
    </dgm:pt>
    <dgm:pt modelId="{78E1011B-5B90-4933-9FA8-C408098AC592}" type="sibTrans" cxnId="{1A44E99D-BA96-4D0B-BCA0-887FF2B4DB9A}">
      <dgm:prSet/>
      <dgm:spPr/>
      <dgm:t>
        <a:bodyPr/>
        <a:lstStyle/>
        <a:p>
          <a:endParaRPr lang="en-US"/>
        </a:p>
      </dgm:t>
    </dgm:pt>
    <dgm:pt modelId="{9D645F53-628B-4BED-96C7-16935F21D416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just" rtl="0"/>
          <a:endParaRPr lang="en-US" sz="1600" b="0" dirty="0"/>
        </a:p>
      </dgm:t>
    </dgm:pt>
    <dgm:pt modelId="{2A14CC70-D092-4740-B9F8-443AD8A0E259}" type="parTrans" cxnId="{D9152F03-04C2-4247-83EA-13A504F27229}">
      <dgm:prSet/>
      <dgm:spPr/>
      <dgm:t>
        <a:bodyPr/>
        <a:lstStyle/>
        <a:p>
          <a:endParaRPr lang="en-US"/>
        </a:p>
      </dgm:t>
    </dgm:pt>
    <dgm:pt modelId="{432FB6F2-29A1-498C-B4BD-1F2FC317CE38}" type="sibTrans" cxnId="{D9152F03-04C2-4247-83EA-13A504F27229}">
      <dgm:prSet/>
      <dgm:spPr/>
      <dgm:t>
        <a:bodyPr/>
        <a:lstStyle/>
        <a:p>
          <a:endParaRPr lang="en-US"/>
        </a:p>
      </dgm:t>
    </dgm:pt>
    <dgm:pt modelId="{03A8C88F-797F-4933-81F0-6B83409FB297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just" rtl="0"/>
          <a:endParaRPr lang="en-US" sz="1600" b="0" dirty="0"/>
        </a:p>
      </dgm:t>
    </dgm:pt>
    <dgm:pt modelId="{CE7ADC23-635E-4178-8890-184991FC4BE3}" type="parTrans" cxnId="{8F0114E7-E644-4485-A46F-980115D26B2C}">
      <dgm:prSet/>
      <dgm:spPr/>
      <dgm:t>
        <a:bodyPr/>
        <a:lstStyle/>
        <a:p>
          <a:endParaRPr lang="en-US"/>
        </a:p>
      </dgm:t>
    </dgm:pt>
    <dgm:pt modelId="{69CA4640-6C77-474B-AB67-4A4867B5C26C}" type="sibTrans" cxnId="{8F0114E7-E644-4485-A46F-980115D26B2C}">
      <dgm:prSet/>
      <dgm:spPr/>
      <dgm:t>
        <a:bodyPr/>
        <a:lstStyle/>
        <a:p>
          <a:endParaRPr lang="en-US"/>
        </a:p>
      </dgm:t>
    </dgm:pt>
    <dgm:pt modelId="{A82A9E8C-2BF5-4C5F-A445-8BE4896EAD5C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just" rtl="0"/>
          <a:endParaRPr lang="en-US" sz="1600" b="0" dirty="0"/>
        </a:p>
      </dgm:t>
    </dgm:pt>
    <dgm:pt modelId="{6B8FD554-C68A-4585-9F02-4F9D0E1BBA25}" type="parTrans" cxnId="{55CA00C3-6063-4159-81E4-067BEED32EDF}">
      <dgm:prSet/>
      <dgm:spPr/>
      <dgm:t>
        <a:bodyPr/>
        <a:lstStyle/>
        <a:p>
          <a:endParaRPr lang="en-US"/>
        </a:p>
      </dgm:t>
    </dgm:pt>
    <dgm:pt modelId="{CF9FBF25-E6C6-405E-AF0A-220118B1A875}" type="sibTrans" cxnId="{55CA00C3-6063-4159-81E4-067BEED32EDF}">
      <dgm:prSet/>
      <dgm:spPr/>
      <dgm:t>
        <a:bodyPr/>
        <a:lstStyle/>
        <a:p>
          <a:endParaRPr lang="en-US"/>
        </a:p>
      </dgm:t>
    </dgm:pt>
    <dgm:pt modelId="{06A389EC-20A1-450F-ACB1-2E17AD7BCED2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just" rtl="0"/>
          <a:endParaRPr lang="en-US" sz="1600" b="0" dirty="0"/>
        </a:p>
      </dgm:t>
    </dgm:pt>
    <dgm:pt modelId="{28A6EB9D-7359-477B-83E2-11C6BFFFD2FB}" type="parTrans" cxnId="{0173F41A-2CC7-423A-B833-C01C05D9EF89}">
      <dgm:prSet/>
      <dgm:spPr/>
      <dgm:t>
        <a:bodyPr/>
        <a:lstStyle/>
        <a:p>
          <a:endParaRPr lang="en-US"/>
        </a:p>
      </dgm:t>
    </dgm:pt>
    <dgm:pt modelId="{A1964838-0417-4BC3-94E9-875034C5ADE7}" type="sibTrans" cxnId="{0173F41A-2CC7-423A-B833-C01C05D9EF89}">
      <dgm:prSet/>
      <dgm:spPr/>
      <dgm:t>
        <a:bodyPr/>
        <a:lstStyle/>
        <a:p>
          <a:endParaRPr lang="en-US"/>
        </a:p>
      </dgm:t>
    </dgm:pt>
    <dgm:pt modelId="{FA83B11E-7F68-40DF-84DC-2B134B8956A2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just" rtl="0"/>
          <a:endParaRPr lang="en-US" sz="1600" b="0" dirty="0"/>
        </a:p>
      </dgm:t>
    </dgm:pt>
    <dgm:pt modelId="{32437726-9DD0-403E-8753-CF76D6F3F0AE}" type="parTrans" cxnId="{6F458160-C486-4C43-BE69-1BE241415947}">
      <dgm:prSet/>
      <dgm:spPr/>
      <dgm:t>
        <a:bodyPr/>
        <a:lstStyle/>
        <a:p>
          <a:endParaRPr lang="en-US"/>
        </a:p>
      </dgm:t>
    </dgm:pt>
    <dgm:pt modelId="{29440448-5943-49C4-94EE-38C2DA587A7E}" type="sibTrans" cxnId="{6F458160-C486-4C43-BE69-1BE241415947}">
      <dgm:prSet/>
      <dgm:spPr/>
      <dgm:t>
        <a:bodyPr/>
        <a:lstStyle/>
        <a:p>
          <a:endParaRPr lang="en-US"/>
        </a:p>
      </dgm:t>
    </dgm:pt>
    <dgm:pt modelId="{D5A29EC4-4714-426A-B80C-8701546B84C3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just" rtl="0"/>
          <a:endParaRPr lang="en-US" sz="1600" b="0" dirty="0"/>
        </a:p>
      </dgm:t>
    </dgm:pt>
    <dgm:pt modelId="{B62447BF-4CB2-4E11-A5BB-F7D70F7AE5C0}" type="parTrans" cxnId="{A4E658B2-15E9-423A-BE67-154145B19602}">
      <dgm:prSet/>
      <dgm:spPr/>
      <dgm:t>
        <a:bodyPr/>
        <a:lstStyle/>
        <a:p>
          <a:endParaRPr lang="en-US"/>
        </a:p>
      </dgm:t>
    </dgm:pt>
    <dgm:pt modelId="{CCD2005D-58FC-4C8D-A286-C9554F158BE8}" type="sibTrans" cxnId="{A4E658B2-15E9-423A-BE67-154145B19602}">
      <dgm:prSet/>
      <dgm:spPr/>
      <dgm:t>
        <a:bodyPr/>
        <a:lstStyle/>
        <a:p>
          <a:endParaRPr lang="en-US"/>
        </a:p>
      </dgm:t>
    </dgm:pt>
    <dgm:pt modelId="{02C46A23-1245-441A-9455-3FE27A2C62C2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just" rtl="0"/>
          <a:endParaRPr lang="en-US" sz="1600" b="0" dirty="0"/>
        </a:p>
      </dgm:t>
    </dgm:pt>
    <dgm:pt modelId="{0F837727-4BDF-4BCB-A50A-9B15ECAE118E}" type="parTrans" cxnId="{FD2501C0-60F5-4892-B3B7-479905FB3090}">
      <dgm:prSet/>
      <dgm:spPr/>
      <dgm:t>
        <a:bodyPr/>
        <a:lstStyle/>
        <a:p>
          <a:endParaRPr lang="en-US"/>
        </a:p>
      </dgm:t>
    </dgm:pt>
    <dgm:pt modelId="{97B1F543-0955-4508-9227-0E0F5E6283C3}" type="sibTrans" cxnId="{FD2501C0-60F5-4892-B3B7-479905FB3090}">
      <dgm:prSet/>
      <dgm:spPr/>
      <dgm:t>
        <a:bodyPr/>
        <a:lstStyle/>
        <a:p>
          <a:endParaRPr lang="en-US"/>
        </a:p>
      </dgm:t>
    </dgm:pt>
    <dgm:pt modelId="{9DD28E3C-C1CD-4660-98CB-AA05BFDA08B7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just" rtl="0"/>
          <a:endParaRPr lang="en-US" sz="1600" b="0" dirty="0"/>
        </a:p>
      </dgm:t>
    </dgm:pt>
    <dgm:pt modelId="{DBD0ACF9-F2E2-43BB-8B8C-26CB393C7A53}" type="parTrans" cxnId="{21B7BFBD-E3FC-4CDD-AE46-864235028798}">
      <dgm:prSet/>
      <dgm:spPr/>
      <dgm:t>
        <a:bodyPr/>
        <a:lstStyle/>
        <a:p>
          <a:endParaRPr lang="en-US"/>
        </a:p>
      </dgm:t>
    </dgm:pt>
    <dgm:pt modelId="{51761810-952C-450E-AC5A-C3020041D4C0}" type="sibTrans" cxnId="{21B7BFBD-E3FC-4CDD-AE46-864235028798}">
      <dgm:prSet/>
      <dgm:spPr/>
      <dgm:t>
        <a:bodyPr/>
        <a:lstStyle/>
        <a:p>
          <a:endParaRPr lang="en-US"/>
        </a:p>
      </dgm:t>
    </dgm:pt>
    <dgm:pt modelId="{79612D85-D613-4E7A-AACB-07EB481F04AA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 rtl="0"/>
          <a:r>
            <a:rPr lang="ka-GE" sz="1600" b="0" smtClean="0"/>
            <a:t>ადამიანების ჯანმრთელობის და კომფორტის დონის გაზრდა</a:t>
          </a:r>
          <a:endParaRPr lang="en-US" sz="1600" b="0" dirty="0"/>
        </a:p>
      </dgm:t>
    </dgm:pt>
    <dgm:pt modelId="{AC330FED-D926-4D09-9CF0-3103295D41F0}" type="parTrans" cxnId="{DFAB3500-4028-455B-AC01-6EF6F2AF9752}">
      <dgm:prSet/>
      <dgm:spPr/>
      <dgm:t>
        <a:bodyPr/>
        <a:lstStyle/>
        <a:p>
          <a:endParaRPr lang="en-US"/>
        </a:p>
      </dgm:t>
    </dgm:pt>
    <dgm:pt modelId="{3909030C-6C3B-41C5-9C87-F3382AFD4C82}" type="sibTrans" cxnId="{DFAB3500-4028-455B-AC01-6EF6F2AF9752}">
      <dgm:prSet/>
      <dgm:spPr/>
      <dgm:t>
        <a:bodyPr/>
        <a:lstStyle/>
        <a:p>
          <a:endParaRPr lang="en-US"/>
        </a:p>
      </dgm:t>
    </dgm:pt>
    <dgm:pt modelId="{972CC886-B9CA-4D27-9CFF-E17EC9CC0970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 rtl="0"/>
          <a:endParaRPr lang="en-US" sz="1600" b="0" dirty="0"/>
        </a:p>
      </dgm:t>
    </dgm:pt>
    <dgm:pt modelId="{3B0B02B3-D26D-4FEE-B492-618AB93AE0ED}" type="parTrans" cxnId="{5F62C9ED-EAA9-435A-A688-C075C18BB5C9}">
      <dgm:prSet/>
      <dgm:spPr/>
      <dgm:t>
        <a:bodyPr/>
        <a:lstStyle/>
        <a:p>
          <a:endParaRPr lang="en-US"/>
        </a:p>
      </dgm:t>
    </dgm:pt>
    <dgm:pt modelId="{78D6174D-86E3-4589-84A9-02A99C3E740D}" type="sibTrans" cxnId="{5F62C9ED-EAA9-435A-A688-C075C18BB5C9}">
      <dgm:prSet/>
      <dgm:spPr/>
      <dgm:t>
        <a:bodyPr/>
        <a:lstStyle/>
        <a:p>
          <a:endParaRPr lang="en-US"/>
        </a:p>
      </dgm:t>
    </dgm:pt>
    <dgm:pt modelId="{F7B94E05-AC9C-4888-AC68-BF647BB9461C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 rtl="0"/>
          <a:r>
            <a:rPr lang="ka-GE" sz="1600" b="0" smtClean="0"/>
            <a:t>ენერგიაზე გადასახადების შემცირება მოსახლეობისთვის</a:t>
          </a:r>
          <a:endParaRPr lang="en-US" sz="1600" b="0" dirty="0"/>
        </a:p>
      </dgm:t>
    </dgm:pt>
    <dgm:pt modelId="{DBF3313A-59BB-47C6-9E9E-055F3C160E29}" type="parTrans" cxnId="{8C0DDCF0-9554-42B2-9320-596F7395E7E3}">
      <dgm:prSet/>
      <dgm:spPr/>
      <dgm:t>
        <a:bodyPr/>
        <a:lstStyle/>
        <a:p>
          <a:endParaRPr lang="en-US"/>
        </a:p>
      </dgm:t>
    </dgm:pt>
    <dgm:pt modelId="{F9586B12-7C5B-4E9E-9B46-4B70993256E0}" type="sibTrans" cxnId="{8C0DDCF0-9554-42B2-9320-596F7395E7E3}">
      <dgm:prSet/>
      <dgm:spPr/>
      <dgm:t>
        <a:bodyPr/>
        <a:lstStyle/>
        <a:p>
          <a:endParaRPr lang="en-US"/>
        </a:p>
      </dgm:t>
    </dgm:pt>
    <dgm:pt modelId="{957DAE88-5F57-4ED3-88E2-1BA82F7B50BF}" type="pres">
      <dgm:prSet presAssocID="{850A591B-7512-4BF3-93A9-4D9953E2800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C7C625-0973-44F1-AFD4-811EA62C2010}" type="pres">
      <dgm:prSet presAssocID="{596C7099-B79F-44AE-9F87-64363B7B0033}" presName="parentText" presStyleLbl="node1" presStyleIdx="0" presStyleCnt="1" custScaleX="178642" custScaleY="254427" custLinFactNeighborX="-3391" custLinFactNeighborY="-1340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DEB4E6-9CE4-41DF-8BE2-398F693DDFD7}" type="pres">
      <dgm:prSet presAssocID="{596C7099-B79F-44AE-9F87-64363B7B0033}" presName="childText" presStyleLbl="revTx" presStyleIdx="0" presStyleCnt="1" custScaleY="2770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8D9991-11BC-4769-BCE3-2913665CCA97}" srcId="{596C7099-B79F-44AE-9F87-64363B7B0033}" destId="{D2AE49AC-829A-47FF-930A-0FAD6422C989}" srcOrd="1" destOrd="0" parTransId="{48E5541A-1B68-44A3-875A-DF83CDC38925}" sibTransId="{ED38B2C4-41D8-48F7-810B-95D2B48EC042}"/>
    <dgm:cxn modelId="{21B7BFBD-E3FC-4CDD-AE46-864235028798}" srcId="{596C7099-B79F-44AE-9F87-64363B7B0033}" destId="{9DD28E3C-C1CD-4660-98CB-AA05BFDA08B7}" srcOrd="9" destOrd="0" parTransId="{DBD0ACF9-F2E2-43BB-8B8C-26CB393C7A53}" sibTransId="{51761810-952C-450E-AC5A-C3020041D4C0}"/>
    <dgm:cxn modelId="{99BBD9C3-6EE6-4A11-907A-396887EF63C3}" type="presOf" srcId="{596C7099-B79F-44AE-9F87-64363B7B0033}" destId="{B0C7C625-0973-44F1-AFD4-811EA62C2010}" srcOrd="0" destOrd="0" presId="urn:microsoft.com/office/officeart/2005/8/layout/vList2"/>
    <dgm:cxn modelId="{6F458160-C486-4C43-BE69-1BE241415947}" srcId="{596C7099-B79F-44AE-9F87-64363B7B0033}" destId="{FA83B11E-7F68-40DF-84DC-2B134B8956A2}" srcOrd="10" destOrd="0" parTransId="{32437726-9DD0-403E-8753-CF76D6F3F0AE}" sibTransId="{29440448-5943-49C4-94EE-38C2DA587A7E}"/>
    <dgm:cxn modelId="{A409FF14-9CF1-4AB5-98A6-84A7E03ACE74}" type="presOf" srcId="{79612D85-D613-4E7A-AACB-07EB481F04AA}" destId="{53DEB4E6-9CE4-41DF-8BE2-398F693DDFD7}" srcOrd="0" destOrd="6" presId="urn:microsoft.com/office/officeart/2005/8/layout/vList2"/>
    <dgm:cxn modelId="{53902465-3AA8-43DC-B753-9CABB2251630}" type="presOf" srcId="{F3DB7FFD-9DE7-4E22-8969-63FEB6CA37E1}" destId="{53DEB4E6-9CE4-41DF-8BE2-398F693DDFD7}" srcOrd="0" destOrd="17" presId="urn:microsoft.com/office/officeart/2005/8/layout/vList2"/>
    <dgm:cxn modelId="{F1C5FA6F-1AE1-40F0-B0D5-1F032B86FC4E}" srcId="{596C7099-B79F-44AE-9F87-64363B7B0033}" destId="{6046E2A8-DBFE-4C4C-98C6-9D546EBAF6FC}" srcOrd="20" destOrd="0" parTransId="{4BA7CBB2-5683-4EB6-9FD9-C9C35B4C0CD1}" sibTransId="{4F69FC59-441C-48E2-919E-58D28BDA8118}"/>
    <dgm:cxn modelId="{5EF03A50-D167-473F-BEBF-F37A0DFF022B}" type="presOf" srcId="{195E29F6-4511-49B7-89B2-F6F59E6AC384}" destId="{53DEB4E6-9CE4-41DF-8BE2-398F693DDFD7}" srcOrd="0" destOrd="2" presId="urn:microsoft.com/office/officeart/2005/8/layout/vList2"/>
    <dgm:cxn modelId="{9377AEBF-2A6C-4536-A9C7-E191A99BF2DE}" type="presOf" srcId="{9D645F53-628B-4BED-96C7-16935F21D416}" destId="{53DEB4E6-9CE4-41DF-8BE2-398F693DDFD7}" srcOrd="0" destOrd="16" presId="urn:microsoft.com/office/officeart/2005/8/layout/vList2"/>
    <dgm:cxn modelId="{FDC4A6C0-284E-438D-9339-0DAB18C4C912}" srcId="{596C7099-B79F-44AE-9F87-64363B7B0033}" destId="{D2282655-AAC0-4784-ADE1-E4B856D0DFD0}" srcOrd="3" destOrd="0" parTransId="{A18D5676-491E-4451-B36B-50E95499BF9C}" sibTransId="{88BA629D-A370-4654-AF9B-7201266D25ED}"/>
    <dgm:cxn modelId="{4F160E13-2AF5-42F3-9813-68D13B9BFE53}" type="presOf" srcId="{03A8C88F-797F-4933-81F0-6B83409FB297}" destId="{53DEB4E6-9CE4-41DF-8BE2-398F693DDFD7}" srcOrd="0" destOrd="14" presId="urn:microsoft.com/office/officeart/2005/8/layout/vList2"/>
    <dgm:cxn modelId="{8F0114E7-E644-4485-A46F-980115D26B2C}" srcId="{596C7099-B79F-44AE-9F87-64363B7B0033}" destId="{03A8C88F-797F-4933-81F0-6B83409FB297}" srcOrd="14" destOrd="0" parTransId="{CE7ADC23-635E-4178-8890-184991FC4BE3}" sibTransId="{69CA4640-6C77-474B-AB67-4A4867B5C26C}"/>
    <dgm:cxn modelId="{459D118A-7F88-4502-B7DB-3C7B32A7DB59}" srcId="{850A591B-7512-4BF3-93A9-4D9953E28000}" destId="{596C7099-B79F-44AE-9F87-64363B7B0033}" srcOrd="0" destOrd="0" parTransId="{D6CBFD34-4521-4CAA-BC55-9BF31E562004}" sibTransId="{870D2B98-DA25-42D2-B632-3B3EE0BB78CB}"/>
    <dgm:cxn modelId="{526BDAC3-77E0-40C0-98A2-C9B55AE1BB42}" type="presOf" srcId="{FA83B11E-7F68-40DF-84DC-2B134B8956A2}" destId="{53DEB4E6-9CE4-41DF-8BE2-398F693DDFD7}" srcOrd="0" destOrd="10" presId="urn:microsoft.com/office/officeart/2005/8/layout/vList2"/>
    <dgm:cxn modelId="{DFB1371B-E194-4AD2-95D9-8FEADC4859BA}" srcId="{596C7099-B79F-44AE-9F87-64363B7B0033}" destId="{AA0B8478-D721-42D1-A30E-A8AEFB7019AC}" srcOrd="0" destOrd="0" parTransId="{961B232F-C7EB-47AF-8198-3DF0F61A98F8}" sibTransId="{F2647962-5B63-409B-8847-A79DF0F39F39}"/>
    <dgm:cxn modelId="{CF570D31-1D20-4CFB-A2E5-33BD2D7D4854}" srcId="{596C7099-B79F-44AE-9F87-64363B7B0033}" destId="{2BF3E0D3-BA5F-4189-B722-704EB0B23A36}" srcOrd="4" destOrd="0" parTransId="{135BDBC1-930D-4CDD-AD89-53DC742AE76C}" sibTransId="{8A8D5D0B-7E08-4598-8BE1-BE272877FF42}"/>
    <dgm:cxn modelId="{1A44E99D-BA96-4D0B-BCA0-887FF2B4DB9A}" srcId="{596C7099-B79F-44AE-9F87-64363B7B0033}" destId="{F3DB7FFD-9DE7-4E22-8969-63FEB6CA37E1}" srcOrd="17" destOrd="0" parTransId="{07137381-CC66-4EB3-943C-773CFE379EE6}" sibTransId="{78E1011B-5B90-4933-9FA8-C408098AC592}"/>
    <dgm:cxn modelId="{A4E658B2-15E9-423A-BE67-154145B19602}" srcId="{596C7099-B79F-44AE-9F87-64363B7B0033}" destId="{D5A29EC4-4714-426A-B80C-8701546B84C3}" srcOrd="11" destOrd="0" parTransId="{B62447BF-4CB2-4E11-A5BB-F7D70F7AE5C0}" sibTransId="{CCD2005D-58FC-4C8D-A286-C9554F158BE8}"/>
    <dgm:cxn modelId="{DFAB3500-4028-455B-AC01-6EF6F2AF9752}" srcId="{596C7099-B79F-44AE-9F87-64363B7B0033}" destId="{79612D85-D613-4E7A-AACB-07EB481F04AA}" srcOrd="6" destOrd="0" parTransId="{AC330FED-D926-4D09-9CF0-3103295D41F0}" sibTransId="{3909030C-6C3B-41C5-9C87-F3382AFD4C82}"/>
    <dgm:cxn modelId="{8C0DDCF0-9554-42B2-9320-596F7395E7E3}" srcId="{596C7099-B79F-44AE-9F87-64363B7B0033}" destId="{F7B94E05-AC9C-4888-AC68-BF647BB9461C}" srcOrd="7" destOrd="0" parTransId="{DBF3313A-59BB-47C6-9E9E-055F3C160E29}" sibTransId="{F9586B12-7C5B-4E9E-9B46-4B70993256E0}"/>
    <dgm:cxn modelId="{E3E19A5F-9815-4D22-A3B8-A799667AA85D}" type="presOf" srcId="{D2282655-AAC0-4784-ADE1-E4B856D0DFD0}" destId="{53DEB4E6-9CE4-41DF-8BE2-398F693DDFD7}" srcOrd="0" destOrd="3" presId="urn:microsoft.com/office/officeart/2005/8/layout/vList2"/>
    <dgm:cxn modelId="{FD2501C0-60F5-4892-B3B7-479905FB3090}" srcId="{596C7099-B79F-44AE-9F87-64363B7B0033}" destId="{02C46A23-1245-441A-9455-3FE27A2C62C2}" srcOrd="12" destOrd="0" parTransId="{0F837727-4BDF-4BCB-A50A-9B15ECAE118E}" sibTransId="{97B1F543-0955-4508-9227-0E0F5E6283C3}"/>
    <dgm:cxn modelId="{DC3C2F3D-94F3-4717-95BD-4192CB12CF52}" type="presOf" srcId="{02C46A23-1245-441A-9455-3FE27A2C62C2}" destId="{53DEB4E6-9CE4-41DF-8BE2-398F693DDFD7}" srcOrd="0" destOrd="12" presId="urn:microsoft.com/office/officeart/2005/8/layout/vList2"/>
    <dgm:cxn modelId="{4CFA2951-F06B-4632-B0CA-2E6482B12CAE}" type="presOf" srcId="{850A591B-7512-4BF3-93A9-4D9953E28000}" destId="{957DAE88-5F57-4ED3-88E2-1BA82F7B50BF}" srcOrd="0" destOrd="0" presId="urn:microsoft.com/office/officeart/2005/8/layout/vList2"/>
    <dgm:cxn modelId="{8FA3F9DD-A510-4428-809F-0D932FFF2030}" type="presOf" srcId="{AA0B8478-D721-42D1-A30E-A8AEFB7019AC}" destId="{53DEB4E6-9CE4-41DF-8BE2-398F693DDFD7}" srcOrd="0" destOrd="0" presId="urn:microsoft.com/office/officeart/2005/8/layout/vList2"/>
    <dgm:cxn modelId="{4843EBBD-B372-4A24-941C-862027AC91FE}" type="presOf" srcId="{D5A29EC4-4714-426A-B80C-8701546B84C3}" destId="{53DEB4E6-9CE4-41DF-8BE2-398F693DDFD7}" srcOrd="0" destOrd="11" presId="urn:microsoft.com/office/officeart/2005/8/layout/vList2"/>
    <dgm:cxn modelId="{08DF8741-10DF-4772-9BCC-130B5A8C0F59}" type="presOf" srcId="{2BF3E0D3-BA5F-4189-B722-704EB0B23A36}" destId="{53DEB4E6-9CE4-41DF-8BE2-398F693DDFD7}" srcOrd="0" destOrd="4" presId="urn:microsoft.com/office/officeart/2005/8/layout/vList2"/>
    <dgm:cxn modelId="{336FC42A-3523-4051-9B6F-E8794B27D490}" type="presOf" srcId="{06A389EC-20A1-450F-ACB1-2E17AD7BCED2}" destId="{53DEB4E6-9CE4-41DF-8BE2-398F693DDFD7}" srcOrd="0" destOrd="13" presId="urn:microsoft.com/office/officeart/2005/8/layout/vList2"/>
    <dgm:cxn modelId="{E2970F6F-FF2E-42BA-AF9B-E938728068C5}" type="presOf" srcId="{9DD28E3C-C1CD-4660-98CB-AA05BFDA08B7}" destId="{53DEB4E6-9CE4-41DF-8BE2-398F693DDFD7}" srcOrd="0" destOrd="9" presId="urn:microsoft.com/office/officeart/2005/8/layout/vList2"/>
    <dgm:cxn modelId="{D9152F03-04C2-4247-83EA-13A504F27229}" srcId="{596C7099-B79F-44AE-9F87-64363B7B0033}" destId="{9D645F53-628B-4BED-96C7-16935F21D416}" srcOrd="16" destOrd="0" parTransId="{2A14CC70-D092-4740-B9F8-443AD8A0E259}" sibTransId="{432FB6F2-29A1-498C-B4BD-1F2FC317CE38}"/>
    <dgm:cxn modelId="{ADE5399A-D3D4-44BD-AB02-EFC4D7461268}" srcId="{596C7099-B79F-44AE-9F87-64363B7B0033}" destId="{342ACF42-41BF-4E98-A015-B7CA281F6EEA}" srcOrd="5" destOrd="0" parTransId="{41EA9F24-AC7C-42EE-A205-950C05B25098}" sibTransId="{617434A6-C5E2-4647-B1B3-4167CC16A9C5}"/>
    <dgm:cxn modelId="{55CA00C3-6063-4159-81E4-067BEED32EDF}" srcId="{596C7099-B79F-44AE-9F87-64363B7B0033}" destId="{A82A9E8C-2BF5-4C5F-A445-8BE4896EAD5C}" srcOrd="15" destOrd="0" parTransId="{6B8FD554-C68A-4585-9F02-4F9D0E1BBA25}" sibTransId="{CF9FBF25-E6C6-405E-AF0A-220118B1A875}"/>
    <dgm:cxn modelId="{2D5C781E-9EC2-41C7-A874-C9A91A8F935D}" type="presOf" srcId="{D2AE49AC-829A-47FF-930A-0FAD6422C989}" destId="{53DEB4E6-9CE4-41DF-8BE2-398F693DDFD7}" srcOrd="0" destOrd="1" presId="urn:microsoft.com/office/officeart/2005/8/layout/vList2"/>
    <dgm:cxn modelId="{29B8C5E2-406F-454D-85E5-B072FA048363}" type="presOf" srcId="{CAADAC7E-D5C7-42EE-8B3A-628DEC43A5E2}" destId="{53DEB4E6-9CE4-41DF-8BE2-398F693DDFD7}" srcOrd="0" destOrd="19" presId="urn:microsoft.com/office/officeart/2005/8/layout/vList2"/>
    <dgm:cxn modelId="{0F298674-D9C7-4C8C-84FD-B4F209F8462C}" type="presOf" srcId="{A82A9E8C-2BF5-4C5F-A445-8BE4896EAD5C}" destId="{53DEB4E6-9CE4-41DF-8BE2-398F693DDFD7}" srcOrd="0" destOrd="15" presId="urn:microsoft.com/office/officeart/2005/8/layout/vList2"/>
    <dgm:cxn modelId="{5F62C9ED-EAA9-435A-A688-C075C18BB5C9}" srcId="{596C7099-B79F-44AE-9F87-64363B7B0033}" destId="{972CC886-B9CA-4D27-9CFF-E17EC9CC0970}" srcOrd="8" destOrd="0" parTransId="{3B0B02B3-D26D-4FEE-B492-618AB93AE0ED}" sibTransId="{78D6174D-86E3-4589-84A9-02A99C3E740D}"/>
    <dgm:cxn modelId="{0173F41A-2CC7-423A-B833-C01C05D9EF89}" srcId="{596C7099-B79F-44AE-9F87-64363B7B0033}" destId="{06A389EC-20A1-450F-ACB1-2E17AD7BCED2}" srcOrd="13" destOrd="0" parTransId="{28A6EB9D-7359-477B-83E2-11C6BFFFD2FB}" sibTransId="{A1964838-0417-4BC3-94E9-875034C5ADE7}"/>
    <dgm:cxn modelId="{A44367BD-AC40-4530-84BE-C930E8D0DE63}" type="presOf" srcId="{6046E2A8-DBFE-4C4C-98C6-9D546EBAF6FC}" destId="{53DEB4E6-9CE4-41DF-8BE2-398F693DDFD7}" srcOrd="0" destOrd="20" presId="urn:microsoft.com/office/officeart/2005/8/layout/vList2"/>
    <dgm:cxn modelId="{1DC37593-AA7B-4D29-98C3-F13AEB357B38}" type="presOf" srcId="{342ACF42-41BF-4E98-A015-B7CA281F6EEA}" destId="{53DEB4E6-9CE4-41DF-8BE2-398F693DDFD7}" srcOrd="0" destOrd="5" presId="urn:microsoft.com/office/officeart/2005/8/layout/vList2"/>
    <dgm:cxn modelId="{F7157B35-5A49-4A6D-BF7D-164999745C37}" type="presOf" srcId="{C1B579F6-C683-4EF5-A7C0-B64FDDB0AB83}" destId="{53DEB4E6-9CE4-41DF-8BE2-398F693DDFD7}" srcOrd="0" destOrd="18" presId="urn:microsoft.com/office/officeart/2005/8/layout/vList2"/>
    <dgm:cxn modelId="{33ED52B6-76C2-4371-81D3-4DDA323EAD1B}" srcId="{596C7099-B79F-44AE-9F87-64363B7B0033}" destId="{C1B579F6-C683-4EF5-A7C0-B64FDDB0AB83}" srcOrd="18" destOrd="0" parTransId="{C70B7829-5154-4B72-B13F-8608B1023498}" sibTransId="{6D0EC1C8-2C9C-4041-8C7F-3DE7266080DF}"/>
    <dgm:cxn modelId="{88746CB2-0337-4650-969B-5C561C0007EA}" srcId="{596C7099-B79F-44AE-9F87-64363B7B0033}" destId="{CAADAC7E-D5C7-42EE-8B3A-628DEC43A5E2}" srcOrd="19" destOrd="0" parTransId="{33E36318-07D8-4963-87F4-8EF85B0235E8}" sibTransId="{719D2DA0-5284-4FBE-97F5-CB861F230ED7}"/>
    <dgm:cxn modelId="{F4F29B23-F174-4130-A734-BD3E6F0AC606}" srcId="{596C7099-B79F-44AE-9F87-64363B7B0033}" destId="{195E29F6-4511-49B7-89B2-F6F59E6AC384}" srcOrd="2" destOrd="0" parTransId="{97E6133E-6C0D-46BA-AC37-A85AF03F5E25}" sibTransId="{4D08070B-ECE6-4F80-BAAF-AB2F9B3F77E7}"/>
    <dgm:cxn modelId="{3C276B21-5F86-437C-8012-B0078083C257}" type="presOf" srcId="{972CC886-B9CA-4D27-9CFF-E17EC9CC0970}" destId="{53DEB4E6-9CE4-41DF-8BE2-398F693DDFD7}" srcOrd="0" destOrd="8" presId="urn:microsoft.com/office/officeart/2005/8/layout/vList2"/>
    <dgm:cxn modelId="{B569D9E8-A3B7-4B7A-B73A-47A0260E499E}" type="presOf" srcId="{F7B94E05-AC9C-4888-AC68-BF647BB9461C}" destId="{53DEB4E6-9CE4-41DF-8BE2-398F693DDFD7}" srcOrd="0" destOrd="7" presId="urn:microsoft.com/office/officeart/2005/8/layout/vList2"/>
    <dgm:cxn modelId="{96C983FA-63BC-4F27-87B2-B1F162B1E83B}" type="presParOf" srcId="{957DAE88-5F57-4ED3-88E2-1BA82F7B50BF}" destId="{B0C7C625-0973-44F1-AFD4-811EA62C2010}" srcOrd="0" destOrd="0" presId="urn:microsoft.com/office/officeart/2005/8/layout/vList2"/>
    <dgm:cxn modelId="{DC8F5BF8-5B65-49E1-B409-48A70494AB44}" type="presParOf" srcId="{957DAE88-5F57-4ED3-88E2-1BA82F7B50BF}" destId="{53DEB4E6-9CE4-41DF-8BE2-398F693DDFD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477122-8FEE-4544-90B6-92FBED4484FC}" type="doc">
      <dgm:prSet loTypeId="urn:microsoft.com/office/officeart/2005/8/layout/default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A1F23BB1-9502-4B60-82DD-83989616EF4F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ka-GE" sz="2400" b="1" dirty="0" smtClean="0"/>
            <a:t>მეთოდოლოგიის შემუშავება</a:t>
          </a:r>
        </a:p>
      </dgm:t>
    </dgm:pt>
    <dgm:pt modelId="{20062757-9747-4A30-8640-3BF9CA3B9E07}" type="parTrans" cxnId="{30D3B0D2-ACB9-438B-980D-776739D76C6B}">
      <dgm:prSet/>
      <dgm:spPr/>
      <dgm:t>
        <a:bodyPr/>
        <a:lstStyle/>
        <a:p>
          <a:pPr algn="ctr"/>
          <a:endParaRPr lang="en-US"/>
        </a:p>
      </dgm:t>
    </dgm:pt>
    <dgm:pt modelId="{DD138608-4DA9-48DD-8C87-8FC4C4D34D77}" type="sibTrans" cxnId="{30D3B0D2-ACB9-438B-980D-776739D76C6B}">
      <dgm:prSet/>
      <dgm:spPr/>
      <dgm:t>
        <a:bodyPr/>
        <a:lstStyle/>
        <a:p>
          <a:pPr algn="ctr"/>
          <a:endParaRPr lang="en-US"/>
        </a:p>
      </dgm:t>
    </dgm:pt>
    <dgm:pt modelId="{CB68CDE1-770D-4F0A-BF0D-EAB455C6945F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ka-GE" sz="2200" b="1" dirty="0" smtClean="0"/>
            <a:t>მინიმალური მოთხოვნების დადგენა</a:t>
          </a:r>
          <a:endParaRPr lang="en-US" sz="2200" b="1" dirty="0"/>
        </a:p>
      </dgm:t>
    </dgm:pt>
    <dgm:pt modelId="{78E8AE24-0DFA-4385-AB48-00000EC70180}" type="parTrans" cxnId="{D4D5E44D-7C2F-44E6-8C73-3B3762669288}">
      <dgm:prSet/>
      <dgm:spPr/>
      <dgm:t>
        <a:bodyPr/>
        <a:lstStyle/>
        <a:p>
          <a:pPr algn="ctr"/>
          <a:endParaRPr lang="en-US"/>
        </a:p>
      </dgm:t>
    </dgm:pt>
    <dgm:pt modelId="{84162E32-4685-4416-BCE4-7245864A0560}" type="sibTrans" cxnId="{D4D5E44D-7C2F-44E6-8C73-3B3762669288}">
      <dgm:prSet/>
      <dgm:spPr/>
      <dgm:t>
        <a:bodyPr/>
        <a:lstStyle/>
        <a:p>
          <a:pPr algn="ctr"/>
          <a:endParaRPr lang="en-US"/>
        </a:p>
      </dgm:t>
    </dgm:pt>
    <dgm:pt modelId="{34AD0A08-B53A-4739-800A-59A9BB0F4D06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ka-GE" sz="2200" b="1" dirty="0" smtClean="0"/>
            <a:t>ენერგოეფექტურობის ღონისძიებები</a:t>
          </a:r>
        </a:p>
      </dgm:t>
    </dgm:pt>
    <dgm:pt modelId="{383F6149-287F-46FD-9548-3FF277D16CBD}" type="parTrans" cxnId="{FA73A2B1-D1A6-4D38-94AE-0BCD02C68B15}">
      <dgm:prSet/>
      <dgm:spPr/>
      <dgm:t>
        <a:bodyPr/>
        <a:lstStyle/>
        <a:p>
          <a:pPr algn="ctr"/>
          <a:endParaRPr lang="en-US"/>
        </a:p>
      </dgm:t>
    </dgm:pt>
    <dgm:pt modelId="{E347D6F3-09D6-481F-BD9B-A91E8735B556}" type="sibTrans" cxnId="{FA73A2B1-D1A6-4D38-94AE-0BCD02C68B15}">
      <dgm:prSet/>
      <dgm:spPr/>
      <dgm:t>
        <a:bodyPr/>
        <a:lstStyle/>
        <a:p>
          <a:pPr algn="ctr"/>
          <a:endParaRPr lang="en-US"/>
        </a:p>
      </dgm:t>
    </dgm:pt>
    <dgm:pt modelId="{E5A48C9A-2AD8-4132-A8E4-A18E9BF9B04E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ka-GE" sz="2200" b="1" dirty="0" smtClean="0"/>
            <a:t>ფინანსური ინსტრუმენტები</a:t>
          </a:r>
          <a:endParaRPr lang="en-US" sz="2200" b="1" dirty="0"/>
        </a:p>
      </dgm:t>
    </dgm:pt>
    <dgm:pt modelId="{96229FD3-F1E7-4AD7-88B8-36FD2DC62A6F}" type="parTrans" cxnId="{B9F84E69-54E6-4269-B657-CA90F8E56CE1}">
      <dgm:prSet/>
      <dgm:spPr/>
      <dgm:t>
        <a:bodyPr/>
        <a:lstStyle/>
        <a:p>
          <a:pPr algn="ctr"/>
          <a:endParaRPr lang="en-US"/>
        </a:p>
      </dgm:t>
    </dgm:pt>
    <dgm:pt modelId="{D474DE98-82D9-41D1-92FB-C7AD5BB98CAF}" type="sibTrans" cxnId="{B9F84E69-54E6-4269-B657-CA90F8E56CE1}">
      <dgm:prSet/>
      <dgm:spPr/>
      <dgm:t>
        <a:bodyPr/>
        <a:lstStyle/>
        <a:p>
          <a:pPr algn="ctr"/>
          <a:endParaRPr lang="en-US"/>
        </a:p>
      </dgm:t>
    </dgm:pt>
    <dgm:pt modelId="{3919DF15-B809-49A5-B65F-0CC3C2DA7670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ka-GE" sz="2800" b="1" dirty="0" smtClean="0"/>
            <a:t>სერტიფიცირება</a:t>
          </a:r>
        </a:p>
      </dgm:t>
    </dgm:pt>
    <dgm:pt modelId="{9FF0AC26-9D54-489B-9B38-82997805E19A}" type="parTrans" cxnId="{88989499-5363-47D1-992C-A361F6592963}">
      <dgm:prSet/>
      <dgm:spPr/>
      <dgm:t>
        <a:bodyPr/>
        <a:lstStyle/>
        <a:p>
          <a:pPr algn="ctr"/>
          <a:endParaRPr lang="en-US"/>
        </a:p>
      </dgm:t>
    </dgm:pt>
    <dgm:pt modelId="{78119D56-078E-4515-9E63-3926E12D2D37}" type="sibTrans" cxnId="{88989499-5363-47D1-992C-A361F6592963}">
      <dgm:prSet/>
      <dgm:spPr/>
      <dgm:t>
        <a:bodyPr/>
        <a:lstStyle/>
        <a:p>
          <a:pPr algn="ctr"/>
          <a:endParaRPr lang="en-US"/>
        </a:p>
      </dgm:t>
    </dgm:pt>
    <dgm:pt modelId="{87937C6D-D472-44A3-AA8B-A6C18FCC1368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ka-GE" sz="2200" b="1" dirty="0" smtClean="0"/>
            <a:t>ინსპექტირება და კონტროლი</a:t>
          </a:r>
        </a:p>
      </dgm:t>
    </dgm:pt>
    <dgm:pt modelId="{8E3115D7-100C-42E7-994A-8353CF335D65}" type="parTrans" cxnId="{D26EE794-C75F-4B60-87CB-BEC7AE7CFE19}">
      <dgm:prSet/>
      <dgm:spPr/>
      <dgm:t>
        <a:bodyPr/>
        <a:lstStyle/>
        <a:p>
          <a:pPr algn="ctr"/>
          <a:endParaRPr lang="en-US"/>
        </a:p>
      </dgm:t>
    </dgm:pt>
    <dgm:pt modelId="{1DBBE960-01BD-41E7-A570-6A47635EE946}" type="sibTrans" cxnId="{D26EE794-C75F-4B60-87CB-BEC7AE7CFE19}">
      <dgm:prSet/>
      <dgm:spPr/>
      <dgm:t>
        <a:bodyPr/>
        <a:lstStyle/>
        <a:p>
          <a:pPr algn="ctr"/>
          <a:endParaRPr lang="en-US"/>
        </a:p>
      </dgm:t>
    </dgm:pt>
    <dgm:pt modelId="{CFA80BC4-0262-41FD-87AD-E0E3725CB092}" type="pres">
      <dgm:prSet presAssocID="{6B477122-8FEE-4544-90B6-92FBED4484F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BE2FAA-600E-41B4-9B3A-9A9E9A69FC52}" type="pres">
      <dgm:prSet presAssocID="{A1F23BB1-9502-4B60-82DD-83989616EF4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ADCF0B-C948-4D32-959D-41017D54765B}" type="pres">
      <dgm:prSet presAssocID="{DD138608-4DA9-48DD-8C87-8FC4C4D34D77}" presName="sibTrans" presStyleCnt="0"/>
      <dgm:spPr/>
    </dgm:pt>
    <dgm:pt modelId="{E8A7D347-0F82-4C25-86A8-4BA2F59BBF7B}" type="pres">
      <dgm:prSet presAssocID="{CB68CDE1-770D-4F0A-BF0D-EAB455C6945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CAA6B6-4337-4D0D-BF70-B9E8B8693B53}" type="pres">
      <dgm:prSet presAssocID="{84162E32-4685-4416-BCE4-7245864A0560}" presName="sibTrans" presStyleCnt="0"/>
      <dgm:spPr/>
    </dgm:pt>
    <dgm:pt modelId="{45739FEF-C8D7-4663-9C80-F13465FEEE49}" type="pres">
      <dgm:prSet presAssocID="{34AD0A08-B53A-4739-800A-59A9BB0F4D0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2051CE-C2D9-4C41-BF9F-801E0AF1DC2C}" type="pres">
      <dgm:prSet presAssocID="{E347D6F3-09D6-481F-BD9B-A91E8735B556}" presName="sibTrans" presStyleCnt="0"/>
      <dgm:spPr/>
    </dgm:pt>
    <dgm:pt modelId="{36E4C234-D513-463C-974B-3374D7EF8EAB}" type="pres">
      <dgm:prSet presAssocID="{E5A48C9A-2AD8-4132-A8E4-A18E9BF9B04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9B06F8-FA3E-4DE2-B014-0C4EAD53B4E0}" type="pres">
      <dgm:prSet presAssocID="{D474DE98-82D9-41D1-92FB-C7AD5BB98CAF}" presName="sibTrans" presStyleCnt="0"/>
      <dgm:spPr/>
    </dgm:pt>
    <dgm:pt modelId="{97CD142A-D5EE-471B-A68A-0A4F12007DDC}" type="pres">
      <dgm:prSet presAssocID="{3919DF15-B809-49A5-B65F-0CC3C2DA7670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2B5161-3052-4D91-A6B0-79B43D3F2463}" type="pres">
      <dgm:prSet presAssocID="{78119D56-078E-4515-9E63-3926E12D2D37}" presName="sibTrans" presStyleCnt="0"/>
      <dgm:spPr/>
    </dgm:pt>
    <dgm:pt modelId="{FC4E852E-9656-4DB1-8F6E-AB10B48A3758}" type="pres">
      <dgm:prSet presAssocID="{87937C6D-D472-44A3-AA8B-A6C18FCC136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ABA06A-8003-49BA-B002-B114D6B7350E}" type="presOf" srcId="{A1F23BB1-9502-4B60-82DD-83989616EF4F}" destId="{DDBE2FAA-600E-41B4-9B3A-9A9E9A69FC52}" srcOrd="0" destOrd="0" presId="urn:microsoft.com/office/officeart/2005/8/layout/default"/>
    <dgm:cxn modelId="{6076BF02-BAE7-48F0-BF03-A8EC072FDF40}" type="presOf" srcId="{87937C6D-D472-44A3-AA8B-A6C18FCC1368}" destId="{FC4E852E-9656-4DB1-8F6E-AB10B48A3758}" srcOrd="0" destOrd="0" presId="urn:microsoft.com/office/officeart/2005/8/layout/default"/>
    <dgm:cxn modelId="{5BBEF8B1-9A10-4933-B10E-1B4C2E024F22}" type="presOf" srcId="{CB68CDE1-770D-4F0A-BF0D-EAB455C6945F}" destId="{E8A7D347-0F82-4C25-86A8-4BA2F59BBF7B}" srcOrd="0" destOrd="0" presId="urn:microsoft.com/office/officeart/2005/8/layout/default"/>
    <dgm:cxn modelId="{30D3B0D2-ACB9-438B-980D-776739D76C6B}" srcId="{6B477122-8FEE-4544-90B6-92FBED4484FC}" destId="{A1F23BB1-9502-4B60-82DD-83989616EF4F}" srcOrd="0" destOrd="0" parTransId="{20062757-9747-4A30-8640-3BF9CA3B9E07}" sibTransId="{DD138608-4DA9-48DD-8C87-8FC4C4D34D77}"/>
    <dgm:cxn modelId="{B9F84E69-54E6-4269-B657-CA90F8E56CE1}" srcId="{6B477122-8FEE-4544-90B6-92FBED4484FC}" destId="{E5A48C9A-2AD8-4132-A8E4-A18E9BF9B04E}" srcOrd="3" destOrd="0" parTransId="{96229FD3-F1E7-4AD7-88B8-36FD2DC62A6F}" sibTransId="{D474DE98-82D9-41D1-92FB-C7AD5BB98CAF}"/>
    <dgm:cxn modelId="{3BFB190D-ECF8-4CD5-B939-3D39FD90F6B1}" type="presOf" srcId="{3919DF15-B809-49A5-B65F-0CC3C2DA7670}" destId="{97CD142A-D5EE-471B-A68A-0A4F12007DDC}" srcOrd="0" destOrd="0" presId="urn:microsoft.com/office/officeart/2005/8/layout/default"/>
    <dgm:cxn modelId="{88989499-5363-47D1-992C-A361F6592963}" srcId="{6B477122-8FEE-4544-90B6-92FBED4484FC}" destId="{3919DF15-B809-49A5-B65F-0CC3C2DA7670}" srcOrd="4" destOrd="0" parTransId="{9FF0AC26-9D54-489B-9B38-82997805E19A}" sibTransId="{78119D56-078E-4515-9E63-3926E12D2D37}"/>
    <dgm:cxn modelId="{D4D5E44D-7C2F-44E6-8C73-3B3762669288}" srcId="{6B477122-8FEE-4544-90B6-92FBED4484FC}" destId="{CB68CDE1-770D-4F0A-BF0D-EAB455C6945F}" srcOrd="1" destOrd="0" parTransId="{78E8AE24-0DFA-4385-AB48-00000EC70180}" sibTransId="{84162E32-4685-4416-BCE4-7245864A0560}"/>
    <dgm:cxn modelId="{943860E8-1B48-4CFC-B377-12A0308D30FF}" type="presOf" srcId="{34AD0A08-B53A-4739-800A-59A9BB0F4D06}" destId="{45739FEF-C8D7-4663-9C80-F13465FEEE49}" srcOrd="0" destOrd="0" presId="urn:microsoft.com/office/officeart/2005/8/layout/default"/>
    <dgm:cxn modelId="{5A057C76-ABF3-4B98-B456-2892772E76DD}" type="presOf" srcId="{6B477122-8FEE-4544-90B6-92FBED4484FC}" destId="{CFA80BC4-0262-41FD-87AD-E0E3725CB092}" srcOrd="0" destOrd="0" presId="urn:microsoft.com/office/officeart/2005/8/layout/default"/>
    <dgm:cxn modelId="{DB610344-6E67-418E-B23A-0319BF54FB07}" type="presOf" srcId="{E5A48C9A-2AD8-4132-A8E4-A18E9BF9B04E}" destId="{36E4C234-D513-463C-974B-3374D7EF8EAB}" srcOrd="0" destOrd="0" presId="urn:microsoft.com/office/officeart/2005/8/layout/default"/>
    <dgm:cxn modelId="{FA73A2B1-D1A6-4D38-94AE-0BCD02C68B15}" srcId="{6B477122-8FEE-4544-90B6-92FBED4484FC}" destId="{34AD0A08-B53A-4739-800A-59A9BB0F4D06}" srcOrd="2" destOrd="0" parTransId="{383F6149-287F-46FD-9548-3FF277D16CBD}" sibTransId="{E347D6F3-09D6-481F-BD9B-A91E8735B556}"/>
    <dgm:cxn modelId="{D26EE794-C75F-4B60-87CB-BEC7AE7CFE19}" srcId="{6B477122-8FEE-4544-90B6-92FBED4484FC}" destId="{87937C6D-D472-44A3-AA8B-A6C18FCC1368}" srcOrd="5" destOrd="0" parTransId="{8E3115D7-100C-42E7-994A-8353CF335D65}" sibTransId="{1DBBE960-01BD-41E7-A570-6A47635EE946}"/>
    <dgm:cxn modelId="{D4FC03DA-A364-4806-8517-6EBD481B1C11}" type="presParOf" srcId="{CFA80BC4-0262-41FD-87AD-E0E3725CB092}" destId="{DDBE2FAA-600E-41B4-9B3A-9A9E9A69FC52}" srcOrd="0" destOrd="0" presId="urn:microsoft.com/office/officeart/2005/8/layout/default"/>
    <dgm:cxn modelId="{7A44152D-B108-4ECE-8DDA-D05BB9898AB5}" type="presParOf" srcId="{CFA80BC4-0262-41FD-87AD-E0E3725CB092}" destId="{ACADCF0B-C948-4D32-959D-41017D54765B}" srcOrd="1" destOrd="0" presId="urn:microsoft.com/office/officeart/2005/8/layout/default"/>
    <dgm:cxn modelId="{A26F4090-6756-4576-A45F-B53EE19BA608}" type="presParOf" srcId="{CFA80BC4-0262-41FD-87AD-E0E3725CB092}" destId="{E8A7D347-0F82-4C25-86A8-4BA2F59BBF7B}" srcOrd="2" destOrd="0" presId="urn:microsoft.com/office/officeart/2005/8/layout/default"/>
    <dgm:cxn modelId="{18A297F6-7C3E-44F1-9DC7-4C120C0D7906}" type="presParOf" srcId="{CFA80BC4-0262-41FD-87AD-E0E3725CB092}" destId="{26CAA6B6-4337-4D0D-BF70-B9E8B8693B53}" srcOrd="3" destOrd="0" presId="urn:microsoft.com/office/officeart/2005/8/layout/default"/>
    <dgm:cxn modelId="{218F46C8-CD96-4AAB-A13D-D5FDDEA418E6}" type="presParOf" srcId="{CFA80BC4-0262-41FD-87AD-E0E3725CB092}" destId="{45739FEF-C8D7-4663-9C80-F13465FEEE49}" srcOrd="4" destOrd="0" presId="urn:microsoft.com/office/officeart/2005/8/layout/default"/>
    <dgm:cxn modelId="{C48FA364-3D0F-4A6C-BF55-743496425091}" type="presParOf" srcId="{CFA80BC4-0262-41FD-87AD-E0E3725CB092}" destId="{1D2051CE-C2D9-4C41-BF9F-801E0AF1DC2C}" srcOrd="5" destOrd="0" presId="urn:microsoft.com/office/officeart/2005/8/layout/default"/>
    <dgm:cxn modelId="{70AE50D0-9343-4CD8-B514-476107147784}" type="presParOf" srcId="{CFA80BC4-0262-41FD-87AD-E0E3725CB092}" destId="{36E4C234-D513-463C-974B-3374D7EF8EAB}" srcOrd="6" destOrd="0" presId="urn:microsoft.com/office/officeart/2005/8/layout/default"/>
    <dgm:cxn modelId="{B439427B-DF2A-47C1-AD4B-FD1A9B73BEDF}" type="presParOf" srcId="{CFA80BC4-0262-41FD-87AD-E0E3725CB092}" destId="{759B06F8-FA3E-4DE2-B014-0C4EAD53B4E0}" srcOrd="7" destOrd="0" presId="urn:microsoft.com/office/officeart/2005/8/layout/default"/>
    <dgm:cxn modelId="{EE2AA74A-FB50-426B-BE77-FB545433409F}" type="presParOf" srcId="{CFA80BC4-0262-41FD-87AD-E0E3725CB092}" destId="{97CD142A-D5EE-471B-A68A-0A4F12007DDC}" srcOrd="8" destOrd="0" presId="urn:microsoft.com/office/officeart/2005/8/layout/default"/>
    <dgm:cxn modelId="{FA2463B9-0FE4-4610-9CCC-6280CEDF5CC6}" type="presParOf" srcId="{CFA80BC4-0262-41FD-87AD-E0E3725CB092}" destId="{332B5161-3052-4D91-A6B0-79B43D3F2463}" srcOrd="9" destOrd="0" presId="urn:microsoft.com/office/officeart/2005/8/layout/default"/>
    <dgm:cxn modelId="{03DB0ACF-B2F9-4EF3-868E-00931C39AF84}" type="presParOf" srcId="{CFA80BC4-0262-41FD-87AD-E0E3725CB092}" destId="{FC4E852E-9656-4DB1-8F6E-AB10B48A3758}" srcOrd="10" destOrd="0" presId="urn:microsoft.com/office/officeart/2005/8/layout/default"/>
  </dgm:cxnLst>
  <dgm:bg>
    <a:solidFill>
      <a:schemeClr val="bg1">
        <a:lumMod val="95000"/>
      </a:schemeClr>
    </a:solidFill>
    <a:effectLst>
      <a:innerShdw blurRad="114300">
        <a:prstClr val="black"/>
      </a:inn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0F22DC5-8D15-4311-85E3-6F98F4069218}" type="doc">
      <dgm:prSet loTypeId="urn:microsoft.com/office/officeart/2008/layout/LinedLis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21CE31-A86F-4558-9E92-F99406F1A3FA}">
      <dgm:prSet custT="1"/>
      <dgm:spPr/>
      <dgm:t>
        <a:bodyPr/>
        <a:lstStyle/>
        <a:p>
          <a:pPr rtl="0"/>
          <a:r>
            <a:rPr lang="en-US" sz="1600" dirty="0" smtClean="0">
              <a:solidFill>
                <a:srgbClr val="002060"/>
              </a:solidFill>
            </a:rPr>
            <a:t>მინიმალური ენერგეტიკული მახასიათებლები დადგენილი </a:t>
          </a:r>
          <a:r>
            <a:rPr lang="ka-GE" sz="1600" dirty="0" smtClean="0">
              <a:solidFill>
                <a:srgbClr val="002060"/>
              </a:solidFill>
            </a:rPr>
            <a:t>უ</a:t>
          </a:r>
          <a:r>
            <a:rPr lang="en-US" sz="1600" dirty="0" smtClean="0">
              <a:solidFill>
                <a:srgbClr val="002060"/>
              </a:solidFill>
            </a:rPr>
            <a:t>ნდა იყოს </a:t>
          </a:r>
          <a:r>
            <a:rPr lang="en-US" sz="1600" b="1" dirty="0" smtClean="0">
              <a:solidFill>
                <a:srgbClr val="002060"/>
              </a:solidFill>
            </a:rPr>
            <a:t>ხარჯის ოტიმალური დონის </a:t>
          </a:r>
          <a:r>
            <a:rPr lang="en-US" sz="1600" b="0" dirty="0" smtClean="0">
              <a:solidFill>
                <a:srgbClr val="002060"/>
              </a:solidFill>
            </a:rPr>
            <a:t>გათვალისწინებით</a:t>
          </a:r>
          <a:r>
            <a:rPr lang="ka-GE" sz="1600" b="0" dirty="0" smtClean="0">
              <a:solidFill>
                <a:srgbClr val="002060"/>
              </a:solidFill>
            </a:rPr>
            <a:t> (</a:t>
          </a:r>
          <a:r>
            <a:rPr lang="en-US" sz="1600" b="0" dirty="0" smtClean="0">
              <a:solidFill>
                <a:srgbClr val="002060"/>
              </a:solidFill>
            </a:rPr>
            <a:t>Cost-optimal Level)</a:t>
          </a:r>
          <a:endParaRPr lang="en-US" sz="1600" b="0" dirty="0">
            <a:solidFill>
              <a:srgbClr val="002060"/>
            </a:solidFill>
          </a:endParaRPr>
        </a:p>
      </dgm:t>
    </dgm:pt>
    <dgm:pt modelId="{E829C206-6C90-4708-8342-29935916AD90}" type="parTrans" cxnId="{59BD7648-637D-4040-936B-FCF41DEAD29C}">
      <dgm:prSet/>
      <dgm:spPr/>
      <dgm:t>
        <a:bodyPr/>
        <a:lstStyle/>
        <a:p>
          <a:endParaRPr lang="en-US"/>
        </a:p>
      </dgm:t>
    </dgm:pt>
    <dgm:pt modelId="{572D2B33-F01D-4894-9AFD-549E57D7091C}" type="sibTrans" cxnId="{59BD7648-637D-4040-936B-FCF41DEAD29C}">
      <dgm:prSet/>
      <dgm:spPr/>
      <dgm:t>
        <a:bodyPr/>
        <a:lstStyle/>
        <a:p>
          <a:endParaRPr lang="en-US"/>
        </a:p>
      </dgm:t>
    </dgm:pt>
    <dgm:pt modelId="{683B804B-FFD0-4FFE-9849-ACA3544C4EBA}">
      <dgm:prSet custT="1"/>
      <dgm:spPr/>
      <dgm:t>
        <a:bodyPr/>
        <a:lstStyle/>
        <a:p>
          <a:pPr rtl="0"/>
          <a:r>
            <a:rPr lang="ka-GE" sz="1600" b="0" dirty="0" smtClean="0">
              <a:solidFill>
                <a:srgbClr val="002060"/>
              </a:solidFill>
            </a:rPr>
            <a:t>მოთხოვნები შეიძლება განსხვავდებოდეს ახალი და არსებული შენობებისთვის და შენობების ტიპების მიხედვით</a:t>
          </a:r>
          <a:endParaRPr lang="en-US" sz="1600" b="0" dirty="0">
            <a:solidFill>
              <a:srgbClr val="002060"/>
            </a:solidFill>
          </a:endParaRPr>
        </a:p>
      </dgm:t>
    </dgm:pt>
    <dgm:pt modelId="{6412AD8F-5794-42E8-8D82-89B4689E5AFE}" type="parTrans" cxnId="{68214C7D-AC53-4AF2-A310-7614815934EF}">
      <dgm:prSet/>
      <dgm:spPr/>
      <dgm:t>
        <a:bodyPr/>
        <a:lstStyle/>
        <a:p>
          <a:endParaRPr lang="en-US"/>
        </a:p>
      </dgm:t>
    </dgm:pt>
    <dgm:pt modelId="{90E3C1DF-02B0-43BB-9F53-15A7E2121A47}" type="sibTrans" cxnId="{68214C7D-AC53-4AF2-A310-7614815934EF}">
      <dgm:prSet/>
      <dgm:spPr/>
      <dgm:t>
        <a:bodyPr/>
        <a:lstStyle/>
        <a:p>
          <a:endParaRPr lang="en-US"/>
        </a:p>
      </dgm:t>
    </dgm:pt>
    <dgm:pt modelId="{2C1AD85D-27DE-466E-BEBD-048570C1CF10}">
      <dgm:prSet custT="1"/>
      <dgm:spPr/>
      <dgm:t>
        <a:bodyPr/>
        <a:lstStyle/>
        <a:p>
          <a:pPr rtl="0"/>
          <a:r>
            <a:rPr lang="en-US" sz="1600" dirty="0" smtClean="0">
              <a:solidFill>
                <a:srgbClr val="002060"/>
              </a:solidFill>
            </a:rPr>
            <a:t>მინიმალური ენერგეტიკული მახასიათებლები </a:t>
          </a:r>
          <a:r>
            <a:rPr lang="ka-GE" sz="1600" dirty="0" smtClean="0">
              <a:solidFill>
                <a:srgbClr val="002060"/>
              </a:solidFill>
            </a:rPr>
            <a:t>უნდა გადაიხედოს რეგულარულად </a:t>
          </a:r>
          <a:r>
            <a:rPr lang="ka-GE" sz="1600" noProof="1" smtClean="0">
              <a:solidFill>
                <a:srgbClr val="002060"/>
              </a:solidFill>
            </a:rPr>
            <a:t>და</a:t>
          </a:r>
          <a:r>
            <a:rPr lang="ka-GE" sz="1600" dirty="0" smtClean="0">
              <a:solidFill>
                <a:srgbClr val="002060"/>
              </a:solidFill>
            </a:rPr>
            <a:t> განახლდეს საჭიროების არსებობის შემთხვევაში. </a:t>
          </a:r>
          <a:endParaRPr lang="en-US" sz="1600" dirty="0">
            <a:solidFill>
              <a:srgbClr val="002060"/>
            </a:solidFill>
          </a:endParaRPr>
        </a:p>
      </dgm:t>
    </dgm:pt>
    <dgm:pt modelId="{F2C8356F-1C47-4EED-AAED-EA1255976C10}" type="parTrans" cxnId="{98267F32-7206-42A1-843A-8E5AD4516A95}">
      <dgm:prSet/>
      <dgm:spPr/>
      <dgm:t>
        <a:bodyPr/>
        <a:lstStyle/>
        <a:p>
          <a:endParaRPr lang="en-US"/>
        </a:p>
      </dgm:t>
    </dgm:pt>
    <dgm:pt modelId="{28EEB3BC-4C99-4A2E-A5BF-EEBC3A5F93A2}" type="sibTrans" cxnId="{98267F32-7206-42A1-843A-8E5AD4516A95}">
      <dgm:prSet/>
      <dgm:spPr/>
      <dgm:t>
        <a:bodyPr/>
        <a:lstStyle/>
        <a:p>
          <a:endParaRPr lang="en-US"/>
        </a:p>
      </dgm:t>
    </dgm:pt>
    <dgm:pt modelId="{83C7F3DB-2F19-4581-A9EB-20DF7174759D}">
      <dgm:prSet custT="1"/>
      <dgm:spPr/>
      <dgm:t>
        <a:bodyPr/>
        <a:lstStyle/>
        <a:p>
          <a:pPr rtl="0"/>
          <a:r>
            <a:rPr lang="ka-GE" sz="1600" b="1" dirty="0" smtClean="0">
              <a:solidFill>
                <a:srgbClr val="002060"/>
              </a:solidFill>
            </a:rPr>
            <a:t>გამონაკლისი: </a:t>
          </a:r>
          <a:r>
            <a:rPr lang="ka-GE" sz="1600" b="0" dirty="0" smtClean="0">
              <a:solidFill>
                <a:srgbClr val="002060"/>
              </a:solidFill>
            </a:rPr>
            <a:t>ისტორიული შენობები, რელიგიური დანიშნულების შენობები, დროებითი საცხოვრებლები და ა.შ</a:t>
          </a:r>
          <a:r>
            <a:rPr lang="ka-GE" sz="1600" b="1" dirty="0" smtClean="0">
              <a:solidFill>
                <a:srgbClr val="002060"/>
              </a:solidFill>
            </a:rPr>
            <a:t>.  </a:t>
          </a:r>
          <a:endParaRPr lang="en-US" sz="1600" dirty="0">
            <a:solidFill>
              <a:srgbClr val="002060"/>
            </a:solidFill>
          </a:endParaRPr>
        </a:p>
      </dgm:t>
    </dgm:pt>
    <dgm:pt modelId="{E6749F21-0D7A-4814-AD36-E98779AC6027}" type="parTrans" cxnId="{EF4F54DF-E6FD-4A97-B97D-5E862225253D}">
      <dgm:prSet/>
      <dgm:spPr/>
      <dgm:t>
        <a:bodyPr/>
        <a:lstStyle/>
        <a:p>
          <a:endParaRPr lang="en-US"/>
        </a:p>
      </dgm:t>
    </dgm:pt>
    <dgm:pt modelId="{1F1378D5-65B1-466C-A194-7156771E6803}" type="sibTrans" cxnId="{EF4F54DF-E6FD-4A97-B97D-5E862225253D}">
      <dgm:prSet/>
      <dgm:spPr/>
      <dgm:t>
        <a:bodyPr/>
        <a:lstStyle/>
        <a:p>
          <a:endParaRPr lang="en-US"/>
        </a:p>
      </dgm:t>
    </dgm:pt>
    <dgm:pt modelId="{49077953-710B-432B-986F-82CB56E81F47}">
      <dgm:prSet custT="1"/>
      <dgm:spPr/>
      <dgm:t>
        <a:bodyPr/>
        <a:lstStyle/>
        <a:p>
          <a:pPr rtl="0"/>
          <a:endParaRPr lang="en-US" sz="3200" dirty="0">
            <a:solidFill>
              <a:srgbClr val="002060"/>
            </a:solidFill>
          </a:endParaRPr>
        </a:p>
      </dgm:t>
    </dgm:pt>
    <dgm:pt modelId="{5073BA5C-3E2A-4CAE-A640-FD06AB4EBB5A}" type="sibTrans" cxnId="{6336455C-1F57-4885-9539-5E966F7C63F4}">
      <dgm:prSet/>
      <dgm:spPr/>
      <dgm:t>
        <a:bodyPr/>
        <a:lstStyle/>
        <a:p>
          <a:endParaRPr lang="en-US"/>
        </a:p>
      </dgm:t>
    </dgm:pt>
    <dgm:pt modelId="{137DF0B3-8063-4CF0-B983-1C2525751958}" type="parTrans" cxnId="{6336455C-1F57-4885-9539-5E966F7C63F4}">
      <dgm:prSet/>
      <dgm:spPr/>
      <dgm:t>
        <a:bodyPr/>
        <a:lstStyle/>
        <a:p>
          <a:endParaRPr lang="en-US"/>
        </a:p>
      </dgm:t>
    </dgm:pt>
    <dgm:pt modelId="{8BD7E1EB-4E7E-4D92-8796-A2BC0AF4E701}" type="pres">
      <dgm:prSet presAssocID="{D0F22DC5-8D15-4311-85E3-6F98F406921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907634E-4291-4B92-8155-6DF84D08BDA5}" type="pres">
      <dgm:prSet presAssocID="{49077953-710B-432B-986F-82CB56E81F47}" presName="thickLine" presStyleLbl="alignNode1" presStyleIdx="0" presStyleCnt="1"/>
      <dgm:spPr/>
      <dgm:t>
        <a:bodyPr/>
        <a:lstStyle/>
        <a:p>
          <a:endParaRPr lang="en-US"/>
        </a:p>
      </dgm:t>
    </dgm:pt>
    <dgm:pt modelId="{1A2C8454-EE40-4FA5-8656-42E02A4A5144}" type="pres">
      <dgm:prSet presAssocID="{49077953-710B-432B-986F-82CB56E81F47}" presName="horz1" presStyleCnt="0"/>
      <dgm:spPr/>
      <dgm:t>
        <a:bodyPr/>
        <a:lstStyle/>
        <a:p>
          <a:endParaRPr lang="en-US"/>
        </a:p>
      </dgm:t>
    </dgm:pt>
    <dgm:pt modelId="{88BBAEAC-A923-48D2-BE7F-F1749996BF36}" type="pres">
      <dgm:prSet presAssocID="{49077953-710B-432B-986F-82CB56E81F47}" presName="tx1" presStyleLbl="revTx" presStyleIdx="0" presStyleCnt="5"/>
      <dgm:spPr/>
      <dgm:t>
        <a:bodyPr/>
        <a:lstStyle/>
        <a:p>
          <a:endParaRPr lang="en-US"/>
        </a:p>
      </dgm:t>
    </dgm:pt>
    <dgm:pt modelId="{45B9B00D-0BFE-4912-9E91-FEDF756E2AB7}" type="pres">
      <dgm:prSet presAssocID="{49077953-710B-432B-986F-82CB56E81F47}" presName="vert1" presStyleCnt="0"/>
      <dgm:spPr/>
      <dgm:t>
        <a:bodyPr/>
        <a:lstStyle/>
        <a:p>
          <a:endParaRPr lang="en-US"/>
        </a:p>
      </dgm:t>
    </dgm:pt>
    <dgm:pt modelId="{403FEBEF-760E-487F-BCC1-786DDCBC9799}" type="pres">
      <dgm:prSet presAssocID="{4A21CE31-A86F-4558-9E92-F99406F1A3FA}" presName="vertSpace2a" presStyleCnt="0"/>
      <dgm:spPr/>
      <dgm:t>
        <a:bodyPr/>
        <a:lstStyle/>
        <a:p>
          <a:endParaRPr lang="en-US"/>
        </a:p>
      </dgm:t>
    </dgm:pt>
    <dgm:pt modelId="{63D5DE5C-6EA1-4AE9-BCBB-BA95DC7F2678}" type="pres">
      <dgm:prSet presAssocID="{4A21CE31-A86F-4558-9E92-F99406F1A3FA}" presName="horz2" presStyleCnt="0"/>
      <dgm:spPr/>
      <dgm:t>
        <a:bodyPr/>
        <a:lstStyle/>
        <a:p>
          <a:endParaRPr lang="en-US"/>
        </a:p>
      </dgm:t>
    </dgm:pt>
    <dgm:pt modelId="{05936913-2369-460A-9203-9A6E231F7233}" type="pres">
      <dgm:prSet presAssocID="{4A21CE31-A86F-4558-9E92-F99406F1A3FA}" presName="horzSpace2" presStyleCnt="0"/>
      <dgm:spPr/>
      <dgm:t>
        <a:bodyPr/>
        <a:lstStyle/>
        <a:p>
          <a:endParaRPr lang="en-US"/>
        </a:p>
      </dgm:t>
    </dgm:pt>
    <dgm:pt modelId="{770D7AD9-DF46-4C1E-B738-749F607D2700}" type="pres">
      <dgm:prSet presAssocID="{4A21CE31-A86F-4558-9E92-F99406F1A3FA}" presName="tx2" presStyleLbl="revTx" presStyleIdx="1" presStyleCnt="5" custScaleY="41760"/>
      <dgm:spPr/>
      <dgm:t>
        <a:bodyPr/>
        <a:lstStyle/>
        <a:p>
          <a:endParaRPr lang="en-US"/>
        </a:p>
      </dgm:t>
    </dgm:pt>
    <dgm:pt modelId="{81F76C12-DC29-42CC-BFA2-DFBCEE6E1FA5}" type="pres">
      <dgm:prSet presAssocID="{4A21CE31-A86F-4558-9E92-F99406F1A3FA}" presName="vert2" presStyleCnt="0"/>
      <dgm:spPr/>
      <dgm:t>
        <a:bodyPr/>
        <a:lstStyle/>
        <a:p>
          <a:endParaRPr lang="en-US"/>
        </a:p>
      </dgm:t>
    </dgm:pt>
    <dgm:pt modelId="{75C8331D-B533-4060-AB12-483888371F58}" type="pres">
      <dgm:prSet presAssocID="{4A21CE31-A86F-4558-9E92-F99406F1A3FA}" presName="thinLine2b" presStyleLbl="callout" presStyleIdx="0" presStyleCnt="4"/>
      <dgm:spPr/>
      <dgm:t>
        <a:bodyPr/>
        <a:lstStyle/>
        <a:p>
          <a:endParaRPr lang="en-US"/>
        </a:p>
      </dgm:t>
    </dgm:pt>
    <dgm:pt modelId="{CC07D5F8-EE62-4CBC-B262-25A178CF8269}" type="pres">
      <dgm:prSet presAssocID="{4A21CE31-A86F-4558-9E92-F99406F1A3FA}" presName="vertSpace2b" presStyleCnt="0"/>
      <dgm:spPr/>
      <dgm:t>
        <a:bodyPr/>
        <a:lstStyle/>
        <a:p>
          <a:endParaRPr lang="en-US"/>
        </a:p>
      </dgm:t>
    </dgm:pt>
    <dgm:pt modelId="{8714FBD4-2CA1-45BC-B699-AB0729001980}" type="pres">
      <dgm:prSet presAssocID="{683B804B-FFD0-4FFE-9849-ACA3544C4EBA}" presName="horz2" presStyleCnt="0"/>
      <dgm:spPr/>
      <dgm:t>
        <a:bodyPr/>
        <a:lstStyle/>
        <a:p>
          <a:endParaRPr lang="en-US"/>
        </a:p>
      </dgm:t>
    </dgm:pt>
    <dgm:pt modelId="{807C17D0-49B9-43CD-819E-A16EBED87D07}" type="pres">
      <dgm:prSet presAssocID="{683B804B-FFD0-4FFE-9849-ACA3544C4EBA}" presName="horzSpace2" presStyleCnt="0"/>
      <dgm:spPr/>
      <dgm:t>
        <a:bodyPr/>
        <a:lstStyle/>
        <a:p>
          <a:endParaRPr lang="en-US"/>
        </a:p>
      </dgm:t>
    </dgm:pt>
    <dgm:pt modelId="{77C79330-47A6-40B9-9894-B1867A935500}" type="pres">
      <dgm:prSet presAssocID="{683B804B-FFD0-4FFE-9849-ACA3544C4EBA}" presName="tx2" presStyleLbl="revTx" presStyleIdx="2" presStyleCnt="5" custScaleY="38584"/>
      <dgm:spPr/>
      <dgm:t>
        <a:bodyPr/>
        <a:lstStyle/>
        <a:p>
          <a:endParaRPr lang="en-US"/>
        </a:p>
      </dgm:t>
    </dgm:pt>
    <dgm:pt modelId="{F06D0C9A-636E-4FAD-9EEC-C6292D2C68FE}" type="pres">
      <dgm:prSet presAssocID="{683B804B-FFD0-4FFE-9849-ACA3544C4EBA}" presName="vert2" presStyleCnt="0"/>
      <dgm:spPr/>
      <dgm:t>
        <a:bodyPr/>
        <a:lstStyle/>
        <a:p>
          <a:endParaRPr lang="en-US"/>
        </a:p>
      </dgm:t>
    </dgm:pt>
    <dgm:pt modelId="{DC84C515-28A6-4CBC-8B83-5EE78FAB40F6}" type="pres">
      <dgm:prSet presAssocID="{683B804B-FFD0-4FFE-9849-ACA3544C4EBA}" presName="thinLine2b" presStyleLbl="callout" presStyleIdx="1" presStyleCnt="4"/>
      <dgm:spPr/>
      <dgm:t>
        <a:bodyPr/>
        <a:lstStyle/>
        <a:p>
          <a:endParaRPr lang="en-US"/>
        </a:p>
      </dgm:t>
    </dgm:pt>
    <dgm:pt modelId="{72749729-46B1-452C-98B3-3A58DE6893B9}" type="pres">
      <dgm:prSet presAssocID="{683B804B-FFD0-4FFE-9849-ACA3544C4EBA}" presName="vertSpace2b" presStyleCnt="0"/>
      <dgm:spPr/>
      <dgm:t>
        <a:bodyPr/>
        <a:lstStyle/>
        <a:p>
          <a:endParaRPr lang="en-US"/>
        </a:p>
      </dgm:t>
    </dgm:pt>
    <dgm:pt modelId="{5C167408-68B3-41FE-8DDF-BC0DBDC52F6F}" type="pres">
      <dgm:prSet presAssocID="{2C1AD85D-27DE-466E-BEBD-048570C1CF10}" presName="horz2" presStyleCnt="0"/>
      <dgm:spPr/>
      <dgm:t>
        <a:bodyPr/>
        <a:lstStyle/>
        <a:p>
          <a:endParaRPr lang="en-US"/>
        </a:p>
      </dgm:t>
    </dgm:pt>
    <dgm:pt modelId="{027EDDE2-F76E-436E-8438-246AB8B22C9E}" type="pres">
      <dgm:prSet presAssocID="{2C1AD85D-27DE-466E-BEBD-048570C1CF10}" presName="horzSpace2" presStyleCnt="0"/>
      <dgm:spPr/>
      <dgm:t>
        <a:bodyPr/>
        <a:lstStyle/>
        <a:p>
          <a:endParaRPr lang="en-US"/>
        </a:p>
      </dgm:t>
    </dgm:pt>
    <dgm:pt modelId="{74145DD7-CB95-4F60-8EAA-3468DE01D22A}" type="pres">
      <dgm:prSet presAssocID="{2C1AD85D-27DE-466E-BEBD-048570C1CF10}" presName="tx2" presStyleLbl="revTx" presStyleIdx="3" presStyleCnt="5" custScaleY="44985"/>
      <dgm:spPr/>
      <dgm:t>
        <a:bodyPr/>
        <a:lstStyle/>
        <a:p>
          <a:endParaRPr lang="en-US"/>
        </a:p>
      </dgm:t>
    </dgm:pt>
    <dgm:pt modelId="{554C456F-353F-4ECA-8361-A08111B373DC}" type="pres">
      <dgm:prSet presAssocID="{2C1AD85D-27DE-466E-BEBD-048570C1CF10}" presName="vert2" presStyleCnt="0"/>
      <dgm:spPr/>
      <dgm:t>
        <a:bodyPr/>
        <a:lstStyle/>
        <a:p>
          <a:endParaRPr lang="en-US"/>
        </a:p>
      </dgm:t>
    </dgm:pt>
    <dgm:pt modelId="{669286EB-3CFB-402B-A636-0F9CEAF81C8F}" type="pres">
      <dgm:prSet presAssocID="{2C1AD85D-27DE-466E-BEBD-048570C1CF10}" presName="thinLine2b" presStyleLbl="callout" presStyleIdx="2" presStyleCnt="4"/>
      <dgm:spPr/>
      <dgm:t>
        <a:bodyPr/>
        <a:lstStyle/>
        <a:p>
          <a:endParaRPr lang="en-US"/>
        </a:p>
      </dgm:t>
    </dgm:pt>
    <dgm:pt modelId="{FD6B954F-ADC0-48E6-A070-4D33968D8A74}" type="pres">
      <dgm:prSet presAssocID="{2C1AD85D-27DE-466E-BEBD-048570C1CF10}" presName="vertSpace2b" presStyleCnt="0"/>
      <dgm:spPr/>
      <dgm:t>
        <a:bodyPr/>
        <a:lstStyle/>
        <a:p>
          <a:endParaRPr lang="en-US"/>
        </a:p>
      </dgm:t>
    </dgm:pt>
    <dgm:pt modelId="{190EBCC7-1F87-4F8A-A41C-EDBB0971F44D}" type="pres">
      <dgm:prSet presAssocID="{83C7F3DB-2F19-4581-A9EB-20DF7174759D}" presName="horz2" presStyleCnt="0"/>
      <dgm:spPr/>
      <dgm:t>
        <a:bodyPr/>
        <a:lstStyle/>
        <a:p>
          <a:endParaRPr lang="en-US"/>
        </a:p>
      </dgm:t>
    </dgm:pt>
    <dgm:pt modelId="{78B3AD0C-D11C-47D6-B610-0FB3554E8C97}" type="pres">
      <dgm:prSet presAssocID="{83C7F3DB-2F19-4581-A9EB-20DF7174759D}" presName="horzSpace2" presStyleCnt="0"/>
      <dgm:spPr/>
      <dgm:t>
        <a:bodyPr/>
        <a:lstStyle/>
        <a:p>
          <a:endParaRPr lang="en-US"/>
        </a:p>
      </dgm:t>
    </dgm:pt>
    <dgm:pt modelId="{1E40A9A3-CCAC-42AB-A2E3-0D06C221541C}" type="pres">
      <dgm:prSet presAssocID="{83C7F3DB-2F19-4581-A9EB-20DF7174759D}" presName="tx2" presStyleLbl="revTx" presStyleIdx="4" presStyleCnt="5" custScaleY="38685"/>
      <dgm:spPr/>
      <dgm:t>
        <a:bodyPr/>
        <a:lstStyle/>
        <a:p>
          <a:endParaRPr lang="en-US"/>
        </a:p>
      </dgm:t>
    </dgm:pt>
    <dgm:pt modelId="{5FA9A4F7-7F1E-4724-A8C0-D6148B20CF9B}" type="pres">
      <dgm:prSet presAssocID="{83C7F3DB-2F19-4581-A9EB-20DF7174759D}" presName="vert2" presStyleCnt="0"/>
      <dgm:spPr/>
      <dgm:t>
        <a:bodyPr/>
        <a:lstStyle/>
        <a:p>
          <a:endParaRPr lang="en-US"/>
        </a:p>
      </dgm:t>
    </dgm:pt>
    <dgm:pt modelId="{10138C78-4F9F-4706-9577-5F62A862CFB6}" type="pres">
      <dgm:prSet presAssocID="{83C7F3DB-2F19-4581-A9EB-20DF7174759D}" presName="thinLine2b" presStyleLbl="callout" presStyleIdx="3" presStyleCnt="4"/>
      <dgm:spPr/>
      <dgm:t>
        <a:bodyPr/>
        <a:lstStyle/>
        <a:p>
          <a:endParaRPr lang="en-US"/>
        </a:p>
      </dgm:t>
    </dgm:pt>
    <dgm:pt modelId="{11EFADBC-4DB5-4240-826C-FECB573F335C}" type="pres">
      <dgm:prSet presAssocID="{83C7F3DB-2F19-4581-A9EB-20DF7174759D}" presName="vertSpace2b" presStyleCnt="0"/>
      <dgm:spPr/>
      <dgm:t>
        <a:bodyPr/>
        <a:lstStyle/>
        <a:p>
          <a:endParaRPr lang="en-US"/>
        </a:p>
      </dgm:t>
    </dgm:pt>
  </dgm:ptLst>
  <dgm:cxnLst>
    <dgm:cxn modelId="{68214C7D-AC53-4AF2-A310-7614815934EF}" srcId="{49077953-710B-432B-986F-82CB56E81F47}" destId="{683B804B-FFD0-4FFE-9849-ACA3544C4EBA}" srcOrd="1" destOrd="0" parTransId="{6412AD8F-5794-42E8-8D82-89B4689E5AFE}" sibTransId="{90E3C1DF-02B0-43BB-9F53-15A7E2121A47}"/>
    <dgm:cxn modelId="{42F9FAFB-41A3-410F-8321-9D44C8C32C1F}" type="presOf" srcId="{83C7F3DB-2F19-4581-A9EB-20DF7174759D}" destId="{1E40A9A3-CCAC-42AB-A2E3-0D06C221541C}" srcOrd="0" destOrd="0" presId="urn:microsoft.com/office/officeart/2008/layout/LinedList"/>
    <dgm:cxn modelId="{EF4F54DF-E6FD-4A97-B97D-5E862225253D}" srcId="{49077953-710B-432B-986F-82CB56E81F47}" destId="{83C7F3DB-2F19-4581-A9EB-20DF7174759D}" srcOrd="3" destOrd="0" parTransId="{E6749F21-0D7A-4814-AD36-E98779AC6027}" sibTransId="{1F1378D5-65B1-466C-A194-7156771E6803}"/>
    <dgm:cxn modelId="{59BD7648-637D-4040-936B-FCF41DEAD29C}" srcId="{49077953-710B-432B-986F-82CB56E81F47}" destId="{4A21CE31-A86F-4558-9E92-F99406F1A3FA}" srcOrd="0" destOrd="0" parTransId="{E829C206-6C90-4708-8342-29935916AD90}" sibTransId="{572D2B33-F01D-4894-9AFD-549E57D7091C}"/>
    <dgm:cxn modelId="{59988ADA-FAEB-4FFA-8097-050009EA3CAA}" type="presOf" srcId="{4A21CE31-A86F-4558-9E92-F99406F1A3FA}" destId="{770D7AD9-DF46-4C1E-B738-749F607D2700}" srcOrd="0" destOrd="0" presId="urn:microsoft.com/office/officeart/2008/layout/LinedList"/>
    <dgm:cxn modelId="{25C0CF56-1B9D-4B72-A03A-9CA90B8E69DC}" type="presOf" srcId="{49077953-710B-432B-986F-82CB56E81F47}" destId="{88BBAEAC-A923-48D2-BE7F-F1749996BF36}" srcOrd="0" destOrd="0" presId="urn:microsoft.com/office/officeart/2008/layout/LinedList"/>
    <dgm:cxn modelId="{11335D05-47C6-4021-A31F-5DDEA3FFB4B8}" type="presOf" srcId="{D0F22DC5-8D15-4311-85E3-6F98F4069218}" destId="{8BD7E1EB-4E7E-4D92-8796-A2BC0AF4E701}" srcOrd="0" destOrd="0" presId="urn:microsoft.com/office/officeart/2008/layout/LinedList"/>
    <dgm:cxn modelId="{98267F32-7206-42A1-843A-8E5AD4516A95}" srcId="{49077953-710B-432B-986F-82CB56E81F47}" destId="{2C1AD85D-27DE-466E-BEBD-048570C1CF10}" srcOrd="2" destOrd="0" parTransId="{F2C8356F-1C47-4EED-AAED-EA1255976C10}" sibTransId="{28EEB3BC-4C99-4A2E-A5BF-EEBC3A5F93A2}"/>
    <dgm:cxn modelId="{6336455C-1F57-4885-9539-5E966F7C63F4}" srcId="{D0F22DC5-8D15-4311-85E3-6F98F4069218}" destId="{49077953-710B-432B-986F-82CB56E81F47}" srcOrd="0" destOrd="0" parTransId="{137DF0B3-8063-4CF0-B983-1C2525751958}" sibTransId="{5073BA5C-3E2A-4CAE-A640-FD06AB4EBB5A}"/>
    <dgm:cxn modelId="{6A80CEAA-4565-4F5D-B9F7-1D401FDFF918}" type="presOf" srcId="{2C1AD85D-27DE-466E-BEBD-048570C1CF10}" destId="{74145DD7-CB95-4F60-8EAA-3468DE01D22A}" srcOrd="0" destOrd="0" presId="urn:microsoft.com/office/officeart/2008/layout/LinedList"/>
    <dgm:cxn modelId="{CBDF4FBD-1B46-4F05-9C75-F17FFB08F1AD}" type="presOf" srcId="{683B804B-FFD0-4FFE-9849-ACA3544C4EBA}" destId="{77C79330-47A6-40B9-9894-B1867A935500}" srcOrd="0" destOrd="0" presId="urn:microsoft.com/office/officeart/2008/layout/LinedList"/>
    <dgm:cxn modelId="{C43B8592-931C-4D3C-935E-A95648C2E1BB}" type="presParOf" srcId="{8BD7E1EB-4E7E-4D92-8796-A2BC0AF4E701}" destId="{6907634E-4291-4B92-8155-6DF84D08BDA5}" srcOrd="0" destOrd="0" presId="urn:microsoft.com/office/officeart/2008/layout/LinedList"/>
    <dgm:cxn modelId="{8E2D0034-95E4-4408-A06E-298E00CD3B28}" type="presParOf" srcId="{8BD7E1EB-4E7E-4D92-8796-A2BC0AF4E701}" destId="{1A2C8454-EE40-4FA5-8656-42E02A4A5144}" srcOrd="1" destOrd="0" presId="urn:microsoft.com/office/officeart/2008/layout/LinedList"/>
    <dgm:cxn modelId="{02A5F148-8F13-4871-B57A-A1F67896DB22}" type="presParOf" srcId="{1A2C8454-EE40-4FA5-8656-42E02A4A5144}" destId="{88BBAEAC-A923-48D2-BE7F-F1749996BF36}" srcOrd="0" destOrd="0" presId="urn:microsoft.com/office/officeart/2008/layout/LinedList"/>
    <dgm:cxn modelId="{89E7C237-C467-46C9-AB77-F5A004D3D9B2}" type="presParOf" srcId="{1A2C8454-EE40-4FA5-8656-42E02A4A5144}" destId="{45B9B00D-0BFE-4912-9E91-FEDF756E2AB7}" srcOrd="1" destOrd="0" presId="urn:microsoft.com/office/officeart/2008/layout/LinedList"/>
    <dgm:cxn modelId="{4FD45F91-51A4-4422-9DA7-02A6F2393ACD}" type="presParOf" srcId="{45B9B00D-0BFE-4912-9E91-FEDF756E2AB7}" destId="{403FEBEF-760E-487F-BCC1-786DDCBC9799}" srcOrd="0" destOrd="0" presId="urn:microsoft.com/office/officeart/2008/layout/LinedList"/>
    <dgm:cxn modelId="{B7576A90-48BB-4CE6-B7EA-FA7C927D906D}" type="presParOf" srcId="{45B9B00D-0BFE-4912-9E91-FEDF756E2AB7}" destId="{63D5DE5C-6EA1-4AE9-BCBB-BA95DC7F2678}" srcOrd="1" destOrd="0" presId="urn:microsoft.com/office/officeart/2008/layout/LinedList"/>
    <dgm:cxn modelId="{F530A524-0A96-46F2-A3FC-7F8B059658EF}" type="presParOf" srcId="{63D5DE5C-6EA1-4AE9-BCBB-BA95DC7F2678}" destId="{05936913-2369-460A-9203-9A6E231F7233}" srcOrd="0" destOrd="0" presId="urn:microsoft.com/office/officeart/2008/layout/LinedList"/>
    <dgm:cxn modelId="{121F9CD3-C3AC-42BB-9841-44F08FE9FCF4}" type="presParOf" srcId="{63D5DE5C-6EA1-4AE9-BCBB-BA95DC7F2678}" destId="{770D7AD9-DF46-4C1E-B738-749F607D2700}" srcOrd="1" destOrd="0" presId="urn:microsoft.com/office/officeart/2008/layout/LinedList"/>
    <dgm:cxn modelId="{B31A8E98-9B3F-4EB4-B41A-4E07C7EEBB97}" type="presParOf" srcId="{63D5DE5C-6EA1-4AE9-BCBB-BA95DC7F2678}" destId="{81F76C12-DC29-42CC-BFA2-DFBCEE6E1FA5}" srcOrd="2" destOrd="0" presId="urn:microsoft.com/office/officeart/2008/layout/LinedList"/>
    <dgm:cxn modelId="{B3BD5C0B-4037-4AA4-96FC-02BBCC0C2000}" type="presParOf" srcId="{45B9B00D-0BFE-4912-9E91-FEDF756E2AB7}" destId="{75C8331D-B533-4060-AB12-483888371F58}" srcOrd="2" destOrd="0" presId="urn:microsoft.com/office/officeart/2008/layout/LinedList"/>
    <dgm:cxn modelId="{CA80A55E-46A1-45DD-BA11-7446155CFB3F}" type="presParOf" srcId="{45B9B00D-0BFE-4912-9E91-FEDF756E2AB7}" destId="{CC07D5F8-EE62-4CBC-B262-25A178CF8269}" srcOrd="3" destOrd="0" presId="urn:microsoft.com/office/officeart/2008/layout/LinedList"/>
    <dgm:cxn modelId="{B95F79D7-FE63-4E1D-A213-54B51184CBC3}" type="presParOf" srcId="{45B9B00D-0BFE-4912-9E91-FEDF756E2AB7}" destId="{8714FBD4-2CA1-45BC-B699-AB0729001980}" srcOrd="4" destOrd="0" presId="urn:microsoft.com/office/officeart/2008/layout/LinedList"/>
    <dgm:cxn modelId="{C1C8E8E1-0CE2-4796-ABA8-89F5D93057D6}" type="presParOf" srcId="{8714FBD4-2CA1-45BC-B699-AB0729001980}" destId="{807C17D0-49B9-43CD-819E-A16EBED87D07}" srcOrd="0" destOrd="0" presId="urn:microsoft.com/office/officeart/2008/layout/LinedList"/>
    <dgm:cxn modelId="{3AEA759E-D098-4EA7-B14F-4172392E997F}" type="presParOf" srcId="{8714FBD4-2CA1-45BC-B699-AB0729001980}" destId="{77C79330-47A6-40B9-9894-B1867A935500}" srcOrd="1" destOrd="0" presId="urn:microsoft.com/office/officeart/2008/layout/LinedList"/>
    <dgm:cxn modelId="{54C5553F-4859-46E9-A837-62C19B0E1252}" type="presParOf" srcId="{8714FBD4-2CA1-45BC-B699-AB0729001980}" destId="{F06D0C9A-636E-4FAD-9EEC-C6292D2C68FE}" srcOrd="2" destOrd="0" presId="urn:microsoft.com/office/officeart/2008/layout/LinedList"/>
    <dgm:cxn modelId="{CD1C507E-01FF-4A12-AB19-E1DD39472F72}" type="presParOf" srcId="{45B9B00D-0BFE-4912-9E91-FEDF756E2AB7}" destId="{DC84C515-28A6-4CBC-8B83-5EE78FAB40F6}" srcOrd="5" destOrd="0" presId="urn:microsoft.com/office/officeart/2008/layout/LinedList"/>
    <dgm:cxn modelId="{CBA4BEDF-9054-4BA1-B98A-5A136568F6BC}" type="presParOf" srcId="{45B9B00D-0BFE-4912-9E91-FEDF756E2AB7}" destId="{72749729-46B1-452C-98B3-3A58DE6893B9}" srcOrd="6" destOrd="0" presId="urn:microsoft.com/office/officeart/2008/layout/LinedList"/>
    <dgm:cxn modelId="{8FFC88E1-A845-49D5-AC5E-7DC9A6F1A2D2}" type="presParOf" srcId="{45B9B00D-0BFE-4912-9E91-FEDF756E2AB7}" destId="{5C167408-68B3-41FE-8DDF-BC0DBDC52F6F}" srcOrd="7" destOrd="0" presId="urn:microsoft.com/office/officeart/2008/layout/LinedList"/>
    <dgm:cxn modelId="{0F492026-AB5D-49D8-933E-BA7FEE61A9CE}" type="presParOf" srcId="{5C167408-68B3-41FE-8DDF-BC0DBDC52F6F}" destId="{027EDDE2-F76E-436E-8438-246AB8B22C9E}" srcOrd="0" destOrd="0" presId="urn:microsoft.com/office/officeart/2008/layout/LinedList"/>
    <dgm:cxn modelId="{35D81F53-598C-4505-BED6-5788820A7740}" type="presParOf" srcId="{5C167408-68B3-41FE-8DDF-BC0DBDC52F6F}" destId="{74145DD7-CB95-4F60-8EAA-3468DE01D22A}" srcOrd="1" destOrd="0" presId="urn:microsoft.com/office/officeart/2008/layout/LinedList"/>
    <dgm:cxn modelId="{0CB93FE8-C418-4E21-980A-79AAD32575B7}" type="presParOf" srcId="{5C167408-68B3-41FE-8DDF-BC0DBDC52F6F}" destId="{554C456F-353F-4ECA-8361-A08111B373DC}" srcOrd="2" destOrd="0" presId="urn:microsoft.com/office/officeart/2008/layout/LinedList"/>
    <dgm:cxn modelId="{94693F88-DEE3-4EC9-9168-FF34C47329BC}" type="presParOf" srcId="{45B9B00D-0BFE-4912-9E91-FEDF756E2AB7}" destId="{669286EB-3CFB-402B-A636-0F9CEAF81C8F}" srcOrd="8" destOrd="0" presId="urn:microsoft.com/office/officeart/2008/layout/LinedList"/>
    <dgm:cxn modelId="{606375D3-D23B-41FB-AEB4-2CEE3D7DE74B}" type="presParOf" srcId="{45B9B00D-0BFE-4912-9E91-FEDF756E2AB7}" destId="{FD6B954F-ADC0-48E6-A070-4D33968D8A74}" srcOrd="9" destOrd="0" presId="urn:microsoft.com/office/officeart/2008/layout/LinedList"/>
    <dgm:cxn modelId="{5CBF71E2-77E4-4C40-927C-AA75F013DC4F}" type="presParOf" srcId="{45B9B00D-0BFE-4912-9E91-FEDF756E2AB7}" destId="{190EBCC7-1F87-4F8A-A41C-EDBB0971F44D}" srcOrd="10" destOrd="0" presId="urn:microsoft.com/office/officeart/2008/layout/LinedList"/>
    <dgm:cxn modelId="{C0EC4D97-7AA0-491A-B40C-0EAA9EE1C368}" type="presParOf" srcId="{190EBCC7-1F87-4F8A-A41C-EDBB0971F44D}" destId="{78B3AD0C-D11C-47D6-B610-0FB3554E8C97}" srcOrd="0" destOrd="0" presId="urn:microsoft.com/office/officeart/2008/layout/LinedList"/>
    <dgm:cxn modelId="{93DCC51D-A42E-48D4-BF16-12049200C27A}" type="presParOf" srcId="{190EBCC7-1F87-4F8A-A41C-EDBB0971F44D}" destId="{1E40A9A3-CCAC-42AB-A2E3-0D06C221541C}" srcOrd="1" destOrd="0" presId="urn:microsoft.com/office/officeart/2008/layout/LinedList"/>
    <dgm:cxn modelId="{4795335F-74F6-4D41-8EDF-5C155C096107}" type="presParOf" srcId="{190EBCC7-1F87-4F8A-A41C-EDBB0971F44D}" destId="{5FA9A4F7-7F1E-4724-A8C0-D6148B20CF9B}" srcOrd="2" destOrd="0" presId="urn:microsoft.com/office/officeart/2008/layout/LinedList"/>
    <dgm:cxn modelId="{1A5EA354-B45B-4E75-8E02-6FC92CCD0947}" type="presParOf" srcId="{45B9B00D-0BFE-4912-9E91-FEDF756E2AB7}" destId="{10138C78-4F9F-4706-9577-5F62A862CFB6}" srcOrd="11" destOrd="0" presId="urn:microsoft.com/office/officeart/2008/layout/LinedList"/>
    <dgm:cxn modelId="{8BE16478-D123-4F68-B2B1-45CE2ED1D609}" type="presParOf" srcId="{45B9B00D-0BFE-4912-9E91-FEDF756E2AB7}" destId="{11EFADBC-4DB5-4240-826C-FECB573F335C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9AD1A09-EE82-40C3-9E27-6B30E33AB8A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93206A-046B-4116-8515-074E5D42C86D}">
      <dgm:prSet custT="1"/>
      <dgm:spPr/>
      <dgm:t>
        <a:bodyPr/>
        <a:lstStyle/>
        <a:p>
          <a:pPr algn="l" rtl="0"/>
          <a:r>
            <a:rPr lang="ka-GE" sz="2000" b="1" dirty="0" smtClean="0"/>
            <a:t>მუხლი </a:t>
          </a:r>
          <a:r>
            <a:rPr lang="en-US" sz="2000" b="1" dirty="0" smtClean="0"/>
            <a:t>3</a:t>
          </a:r>
          <a:r>
            <a:rPr lang="ka-GE" sz="2000" b="1" dirty="0" smtClean="0"/>
            <a:t> - მეთოდოლოგია</a:t>
          </a:r>
          <a:endParaRPr lang="en-US" sz="2000" b="1" dirty="0"/>
        </a:p>
      </dgm:t>
    </dgm:pt>
    <dgm:pt modelId="{F1BA6E59-C53C-47C5-8C3D-02BD4F8D12AF}" type="parTrans" cxnId="{131E57C0-7714-4B89-8A09-3C010E83D528}">
      <dgm:prSet/>
      <dgm:spPr/>
      <dgm:t>
        <a:bodyPr/>
        <a:lstStyle/>
        <a:p>
          <a:endParaRPr lang="en-US"/>
        </a:p>
      </dgm:t>
    </dgm:pt>
    <dgm:pt modelId="{262F9768-B3BC-4600-99EA-417C4D1AF933}" type="sibTrans" cxnId="{131E57C0-7714-4B89-8A09-3C010E83D528}">
      <dgm:prSet/>
      <dgm:spPr/>
      <dgm:t>
        <a:bodyPr/>
        <a:lstStyle/>
        <a:p>
          <a:endParaRPr lang="en-US"/>
        </a:p>
      </dgm:t>
    </dgm:pt>
    <dgm:pt modelId="{5432010D-E5BC-4B74-97F2-2E755B51A669}">
      <dgm:prSet custT="1"/>
      <dgm:spPr/>
      <dgm:t>
        <a:bodyPr/>
        <a:lstStyle/>
        <a:p>
          <a:pPr algn="l"/>
          <a:r>
            <a:rPr lang="ka-GE" sz="2000" i="1" noProof="1" smtClean="0">
              <a:solidFill>
                <a:srgbClr val="002060"/>
              </a:solidFill>
            </a:rPr>
            <a:t>შენობების </a:t>
          </a:r>
          <a:r>
            <a:rPr lang="ka-GE" sz="2000" b="1" i="1" noProof="1" smtClean="0">
              <a:solidFill>
                <a:srgbClr val="002060"/>
              </a:solidFill>
            </a:rPr>
            <a:t>ენერგეტიკული მახასიათებლების </a:t>
          </a:r>
          <a:r>
            <a:rPr lang="ka-GE" sz="2000" i="1" noProof="1" smtClean="0">
              <a:solidFill>
                <a:srgbClr val="002060"/>
              </a:solidFill>
            </a:rPr>
            <a:t>დადგენის მეთოდოლოგიის მიღება (დანართში მოცემული მეთოდოლოგიის შესაბამისად</a:t>
          </a:r>
          <a:r>
            <a:rPr lang="ka-GE" sz="2000" noProof="1" smtClean="0">
              <a:solidFill>
                <a:srgbClr val="002060"/>
              </a:solidFill>
            </a:rPr>
            <a:t>).</a:t>
          </a:r>
          <a:endParaRPr lang="en-US" sz="2000" b="1" dirty="0">
            <a:solidFill>
              <a:srgbClr val="002060"/>
            </a:solidFill>
          </a:endParaRPr>
        </a:p>
      </dgm:t>
    </dgm:pt>
    <dgm:pt modelId="{C6FC0614-45C5-4037-B550-5865FC6955E8}" type="parTrans" cxnId="{A6E786CE-84B6-4EAC-8ECC-509522FC7FA8}">
      <dgm:prSet/>
      <dgm:spPr/>
      <dgm:t>
        <a:bodyPr/>
        <a:lstStyle/>
        <a:p>
          <a:endParaRPr lang="en-US"/>
        </a:p>
      </dgm:t>
    </dgm:pt>
    <dgm:pt modelId="{88C0CCEA-29A8-46A8-8AAF-EB3581D3CDCC}" type="sibTrans" cxnId="{A6E786CE-84B6-4EAC-8ECC-509522FC7FA8}">
      <dgm:prSet/>
      <dgm:spPr/>
      <dgm:t>
        <a:bodyPr/>
        <a:lstStyle/>
        <a:p>
          <a:endParaRPr lang="en-US"/>
        </a:p>
      </dgm:t>
    </dgm:pt>
    <dgm:pt modelId="{AE5A32FB-C5D8-404D-BDD4-69E7DE364598}" type="pres">
      <dgm:prSet presAssocID="{69AD1A09-EE82-40C3-9E27-6B30E33AB8A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80D866-C23A-4098-A1E8-49C8F0D697B1}" type="pres">
      <dgm:prSet presAssocID="{2793206A-046B-4116-8515-074E5D42C86D}" presName="parentLin" presStyleCnt="0"/>
      <dgm:spPr/>
      <dgm:t>
        <a:bodyPr/>
        <a:lstStyle/>
        <a:p>
          <a:endParaRPr lang="en-US"/>
        </a:p>
      </dgm:t>
    </dgm:pt>
    <dgm:pt modelId="{DF7D0F7E-9E72-4DD1-9430-66D31953C541}" type="pres">
      <dgm:prSet presAssocID="{2793206A-046B-4116-8515-074E5D42C86D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70E6B350-54CF-439D-8BB9-894988F0485A}" type="pres">
      <dgm:prSet presAssocID="{2793206A-046B-4116-8515-074E5D42C86D}" presName="parentText" presStyleLbl="node1" presStyleIdx="0" presStyleCnt="1" custScaleX="100744" custScaleY="79229" custLinFactNeighborX="15492" custLinFactNeighborY="-7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8E8A6A-4094-471D-9906-F7C21E387A59}" type="pres">
      <dgm:prSet presAssocID="{2793206A-046B-4116-8515-074E5D42C86D}" presName="negativeSpace" presStyleCnt="0"/>
      <dgm:spPr/>
      <dgm:t>
        <a:bodyPr/>
        <a:lstStyle/>
        <a:p>
          <a:endParaRPr lang="en-US"/>
        </a:p>
      </dgm:t>
    </dgm:pt>
    <dgm:pt modelId="{25A79CAE-E516-4607-B0A9-B098DE1AF6B8}" type="pres">
      <dgm:prSet presAssocID="{2793206A-046B-4116-8515-074E5D42C86D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2EDDB3-438E-4497-B1CC-0EF1E9CE603D}" type="presOf" srcId="{2793206A-046B-4116-8515-074E5D42C86D}" destId="{70E6B350-54CF-439D-8BB9-894988F0485A}" srcOrd="1" destOrd="0" presId="urn:microsoft.com/office/officeart/2005/8/layout/list1"/>
    <dgm:cxn modelId="{61C23819-BDC5-420E-8D5D-B37690EC8FFA}" type="presOf" srcId="{5432010D-E5BC-4B74-97F2-2E755B51A669}" destId="{25A79CAE-E516-4607-B0A9-B098DE1AF6B8}" srcOrd="0" destOrd="0" presId="urn:microsoft.com/office/officeart/2005/8/layout/list1"/>
    <dgm:cxn modelId="{131E57C0-7714-4B89-8A09-3C010E83D528}" srcId="{69AD1A09-EE82-40C3-9E27-6B30E33AB8AC}" destId="{2793206A-046B-4116-8515-074E5D42C86D}" srcOrd="0" destOrd="0" parTransId="{F1BA6E59-C53C-47C5-8C3D-02BD4F8D12AF}" sibTransId="{262F9768-B3BC-4600-99EA-417C4D1AF933}"/>
    <dgm:cxn modelId="{A6E786CE-84B6-4EAC-8ECC-509522FC7FA8}" srcId="{2793206A-046B-4116-8515-074E5D42C86D}" destId="{5432010D-E5BC-4B74-97F2-2E755B51A669}" srcOrd="0" destOrd="0" parTransId="{C6FC0614-45C5-4037-B550-5865FC6955E8}" sibTransId="{88C0CCEA-29A8-46A8-8AAF-EB3581D3CDCC}"/>
    <dgm:cxn modelId="{6EA005E1-D311-4831-A5CA-A74E9ABFAD03}" type="presOf" srcId="{69AD1A09-EE82-40C3-9E27-6B30E33AB8AC}" destId="{AE5A32FB-C5D8-404D-BDD4-69E7DE364598}" srcOrd="0" destOrd="0" presId="urn:microsoft.com/office/officeart/2005/8/layout/list1"/>
    <dgm:cxn modelId="{72C80F47-7A27-4150-96B6-75A86D62A956}" type="presOf" srcId="{2793206A-046B-4116-8515-074E5D42C86D}" destId="{DF7D0F7E-9E72-4DD1-9430-66D31953C541}" srcOrd="0" destOrd="0" presId="urn:microsoft.com/office/officeart/2005/8/layout/list1"/>
    <dgm:cxn modelId="{0AE5899B-9FE6-46B6-836C-98D9F899C68F}" type="presParOf" srcId="{AE5A32FB-C5D8-404D-BDD4-69E7DE364598}" destId="{5C80D866-C23A-4098-A1E8-49C8F0D697B1}" srcOrd="0" destOrd="0" presId="urn:microsoft.com/office/officeart/2005/8/layout/list1"/>
    <dgm:cxn modelId="{C58A8DDE-669F-4CC1-877F-3DDB3232800E}" type="presParOf" srcId="{5C80D866-C23A-4098-A1E8-49C8F0D697B1}" destId="{DF7D0F7E-9E72-4DD1-9430-66D31953C541}" srcOrd="0" destOrd="0" presId="urn:microsoft.com/office/officeart/2005/8/layout/list1"/>
    <dgm:cxn modelId="{53277336-B0E8-4060-8BFB-0D7D1ED23303}" type="presParOf" srcId="{5C80D866-C23A-4098-A1E8-49C8F0D697B1}" destId="{70E6B350-54CF-439D-8BB9-894988F0485A}" srcOrd="1" destOrd="0" presId="urn:microsoft.com/office/officeart/2005/8/layout/list1"/>
    <dgm:cxn modelId="{7842BF0E-D452-43B5-AA2E-772859359413}" type="presParOf" srcId="{AE5A32FB-C5D8-404D-BDD4-69E7DE364598}" destId="{6B8E8A6A-4094-471D-9906-F7C21E387A59}" srcOrd="1" destOrd="0" presId="urn:microsoft.com/office/officeart/2005/8/layout/list1"/>
    <dgm:cxn modelId="{7A7EDD27-731C-46B4-AB84-0DA93E3B003A}" type="presParOf" srcId="{AE5A32FB-C5D8-404D-BDD4-69E7DE364598}" destId="{25A79CAE-E516-4607-B0A9-B098DE1AF6B8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9AD1A09-EE82-40C3-9E27-6B30E33AB8A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93206A-046B-4116-8515-074E5D42C86D}">
      <dgm:prSet custT="1"/>
      <dgm:spPr/>
      <dgm:t>
        <a:bodyPr/>
        <a:lstStyle/>
        <a:p>
          <a:pPr algn="l" rtl="0"/>
          <a:r>
            <a:rPr lang="ka-GE" sz="2000" b="1" dirty="0" smtClean="0"/>
            <a:t>მუხლი 5 - </a:t>
          </a:r>
          <a:r>
            <a:rPr lang="en-US" sz="2000" b="1" dirty="0" smtClean="0"/>
            <a:t>ხარჯის ოტიმალური დონის </a:t>
          </a:r>
          <a:r>
            <a:rPr lang="ka-GE" sz="2000" b="1" dirty="0" smtClean="0"/>
            <a:t> განსაზღვრა</a:t>
          </a:r>
          <a:endParaRPr lang="en-US" sz="2000" b="1" dirty="0"/>
        </a:p>
      </dgm:t>
    </dgm:pt>
    <dgm:pt modelId="{F1BA6E59-C53C-47C5-8C3D-02BD4F8D12AF}" type="parTrans" cxnId="{131E57C0-7714-4B89-8A09-3C010E83D528}">
      <dgm:prSet/>
      <dgm:spPr/>
      <dgm:t>
        <a:bodyPr/>
        <a:lstStyle/>
        <a:p>
          <a:endParaRPr lang="en-US"/>
        </a:p>
      </dgm:t>
    </dgm:pt>
    <dgm:pt modelId="{262F9768-B3BC-4600-99EA-417C4D1AF933}" type="sibTrans" cxnId="{131E57C0-7714-4B89-8A09-3C010E83D528}">
      <dgm:prSet/>
      <dgm:spPr/>
      <dgm:t>
        <a:bodyPr/>
        <a:lstStyle/>
        <a:p>
          <a:endParaRPr lang="en-US"/>
        </a:p>
      </dgm:t>
    </dgm:pt>
    <dgm:pt modelId="{5432010D-E5BC-4B74-97F2-2E755B51A669}">
      <dgm:prSet custT="1"/>
      <dgm:spPr/>
      <dgm:t>
        <a:bodyPr/>
        <a:lstStyle/>
        <a:p>
          <a:pPr algn="l"/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„ </a:t>
          </a:r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ხარჯის</a:t>
          </a:r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ოპტიმალური დონე</a:t>
          </a:r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“ </a:t>
          </a:r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გულისხმობს</a:t>
          </a:r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 შენობის </a:t>
          </a:r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ენერგოეფექტურობის დონეს</a:t>
          </a:r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, </a:t>
          </a:r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რომელიც</a:t>
          </a:r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არის</a:t>
          </a:r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ყველაზე</a:t>
          </a:r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დაბალი</a:t>
          </a:r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ხარჯის</a:t>
          </a:r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 მქონე, შენობის </a:t>
          </a:r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სავარაუდო</a:t>
          </a:r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ექსპლუატაციის</a:t>
          </a:r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ka-GE" sz="20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პერიოდში</a:t>
          </a:r>
          <a:endParaRPr lang="en-US" sz="2000" b="1" dirty="0">
            <a:solidFill>
              <a:srgbClr val="002060"/>
            </a:solidFill>
          </a:endParaRPr>
        </a:p>
      </dgm:t>
    </dgm:pt>
    <dgm:pt modelId="{C6FC0614-45C5-4037-B550-5865FC6955E8}" type="parTrans" cxnId="{A6E786CE-84B6-4EAC-8ECC-509522FC7FA8}">
      <dgm:prSet/>
      <dgm:spPr/>
      <dgm:t>
        <a:bodyPr/>
        <a:lstStyle/>
        <a:p>
          <a:endParaRPr lang="en-US"/>
        </a:p>
      </dgm:t>
    </dgm:pt>
    <dgm:pt modelId="{88C0CCEA-29A8-46A8-8AAF-EB3581D3CDCC}" type="sibTrans" cxnId="{A6E786CE-84B6-4EAC-8ECC-509522FC7FA8}">
      <dgm:prSet/>
      <dgm:spPr/>
      <dgm:t>
        <a:bodyPr/>
        <a:lstStyle/>
        <a:p>
          <a:endParaRPr lang="en-US"/>
        </a:p>
      </dgm:t>
    </dgm:pt>
    <dgm:pt modelId="{AE5A32FB-C5D8-404D-BDD4-69E7DE364598}" type="pres">
      <dgm:prSet presAssocID="{69AD1A09-EE82-40C3-9E27-6B30E33AB8A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80D866-C23A-4098-A1E8-49C8F0D697B1}" type="pres">
      <dgm:prSet presAssocID="{2793206A-046B-4116-8515-074E5D42C86D}" presName="parentLin" presStyleCnt="0"/>
      <dgm:spPr/>
      <dgm:t>
        <a:bodyPr/>
        <a:lstStyle/>
        <a:p>
          <a:endParaRPr lang="en-US"/>
        </a:p>
      </dgm:t>
    </dgm:pt>
    <dgm:pt modelId="{DF7D0F7E-9E72-4DD1-9430-66D31953C541}" type="pres">
      <dgm:prSet presAssocID="{2793206A-046B-4116-8515-074E5D42C86D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70E6B350-54CF-439D-8BB9-894988F0485A}" type="pres">
      <dgm:prSet presAssocID="{2793206A-046B-4116-8515-074E5D42C86D}" presName="parentText" presStyleLbl="node1" presStyleIdx="0" presStyleCnt="1" custScaleX="95928" custScaleY="140047" custLinFactNeighborX="18458" custLinFactNeighborY="-443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8E8A6A-4094-471D-9906-F7C21E387A59}" type="pres">
      <dgm:prSet presAssocID="{2793206A-046B-4116-8515-074E5D42C86D}" presName="negativeSpace" presStyleCnt="0"/>
      <dgm:spPr/>
      <dgm:t>
        <a:bodyPr/>
        <a:lstStyle/>
        <a:p>
          <a:endParaRPr lang="en-US"/>
        </a:p>
      </dgm:t>
    </dgm:pt>
    <dgm:pt modelId="{25A79CAE-E516-4607-B0A9-B098DE1AF6B8}" type="pres">
      <dgm:prSet presAssocID="{2793206A-046B-4116-8515-074E5D42C86D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EE7CD07-99EA-45FC-91AA-EEE467B537F4}" type="presOf" srcId="{69AD1A09-EE82-40C3-9E27-6B30E33AB8AC}" destId="{AE5A32FB-C5D8-404D-BDD4-69E7DE364598}" srcOrd="0" destOrd="0" presId="urn:microsoft.com/office/officeart/2005/8/layout/list1"/>
    <dgm:cxn modelId="{131E57C0-7714-4B89-8A09-3C010E83D528}" srcId="{69AD1A09-EE82-40C3-9E27-6B30E33AB8AC}" destId="{2793206A-046B-4116-8515-074E5D42C86D}" srcOrd="0" destOrd="0" parTransId="{F1BA6E59-C53C-47C5-8C3D-02BD4F8D12AF}" sibTransId="{262F9768-B3BC-4600-99EA-417C4D1AF933}"/>
    <dgm:cxn modelId="{EB6FA1E1-124E-4BF5-8B45-6B0080EFCBC0}" type="presOf" srcId="{2793206A-046B-4116-8515-074E5D42C86D}" destId="{70E6B350-54CF-439D-8BB9-894988F0485A}" srcOrd="1" destOrd="0" presId="urn:microsoft.com/office/officeart/2005/8/layout/list1"/>
    <dgm:cxn modelId="{DDD16597-884E-45F8-A777-16369FDDBB77}" type="presOf" srcId="{5432010D-E5BC-4B74-97F2-2E755B51A669}" destId="{25A79CAE-E516-4607-B0A9-B098DE1AF6B8}" srcOrd="0" destOrd="0" presId="urn:microsoft.com/office/officeart/2005/8/layout/list1"/>
    <dgm:cxn modelId="{A6E786CE-84B6-4EAC-8ECC-509522FC7FA8}" srcId="{2793206A-046B-4116-8515-074E5D42C86D}" destId="{5432010D-E5BC-4B74-97F2-2E755B51A669}" srcOrd="0" destOrd="0" parTransId="{C6FC0614-45C5-4037-B550-5865FC6955E8}" sibTransId="{88C0CCEA-29A8-46A8-8AAF-EB3581D3CDCC}"/>
    <dgm:cxn modelId="{476A4427-800C-4387-A778-F794FB39F4C7}" type="presOf" srcId="{2793206A-046B-4116-8515-074E5D42C86D}" destId="{DF7D0F7E-9E72-4DD1-9430-66D31953C541}" srcOrd="0" destOrd="0" presId="urn:microsoft.com/office/officeart/2005/8/layout/list1"/>
    <dgm:cxn modelId="{37F0D6BD-8F8A-43E4-B0FF-E9BDE8556733}" type="presParOf" srcId="{AE5A32FB-C5D8-404D-BDD4-69E7DE364598}" destId="{5C80D866-C23A-4098-A1E8-49C8F0D697B1}" srcOrd="0" destOrd="0" presId="urn:microsoft.com/office/officeart/2005/8/layout/list1"/>
    <dgm:cxn modelId="{53E66C65-718C-4316-9224-BBEBD02E48F8}" type="presParOf" srcId="{5C80D866-C23A-4098-A1E8-49C8F0D697B1}" destId="{DF7D0F7E-9E72-4DD1-9430-66D31953C541}" srcOrd="0" destOrd="0" presId="urn:microsoft.com/office/officeart/2005/8/layout/list1"/>
    <dgm:cxn modelId="{5C3DE402-83D7-4215-8BC6-2D46069076D8}" type="presParOf" srcId="{5C80D866-C23A-4098-A1E8-49C8F0D697B1}" destId="{70E6B350-54CF-439D-8BB9-894988F0485A}" srcOrd="1" destOrd="0" presId="urn:microsoft.com/office/officeart/2005/8/layout/list1"/>
    <dgm:cxn modelId="{876F893F-0C7D-4C81-B9A4-D6A5D8A137BB}" type="presParOf" srcId="{AE5A32FB-C5D8-404D-BDD4-69E7DE364598}" destId="{6B8E8A6A-4094-471D-9906-F7C21E387A59}" srcOrd="1" destOrd="0" presId="urn:microsoft.com/office/officeart/2005/8/layout/list1"/>
    <dgm:cxn modelId="{4205E04D-7E4A-4A06-8399-E573F749043E}" type="presParOf" srcId="{AE5A32FB-C5D8-404D-BDD4-69E7DE364598}" destId="{25A79CAE-E516-4607-B0A9-B098DE1AF6B8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0F22DC5-8D15-4311-85E3-6F98F4069218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4A21CE31-A86F-4558-9E92-F99406F1A3FA}">
      <dgm:prSet custT="1"/>
      <dgm:spPr/>
      <dgm:t>
        <a:bodyPr/>
        <a:lstStyle/>
        <a:p>
          <a:pPr rtl="0"/>
          <a:r>
            <a:rPr lang="ka-GE" sz="1600" dirty="0" smtClean="0"/>
            <a:t>ყველა ახალი </a:t>
          </a:r>
          <a:r>
            <a:rPr lang="en-US" sz="1600" dirty="0" smtClean="0"/>
            <a:t>შენობ</a:t>
          </a:r>
          <a:r>
            <a:rPr lang="ka-GE" sz="1600" dirty="0" smtClean="0"/>
            <a:t>ა</a:t>
          </a:r>
          <a:r>
            <a:rPr lang="en-US" sz="1600" dirty="0" smtClean="0"/>
            <a:t> </a:t>
          </a:r>
          <a:r>
            <a:rPr lang="ka-GE" sz="1600" dirty="0" smtClean="0"/>
            <a:t>უნდა </a:t>
          </a:r>
          <a:r>
            <a:rPr lang="en-US" sz="1600" dirty="0" smtClean="0"/>
            <a:t>შეესაბამებ</a:t>
          </a:r>
          <a:r>
            <a:rPr lang="ka-GE" sz="1600" dirty="0" smtClean="0"/>
            <a:t>ოდეს</a:t>
          </a:r>
          <a:r>
            <a:rPr lang="en-US" sz="1600" dirty="0" smtClean="0"/>
            <a:t> </a:t>
          </a:r>
          <a:r>
            <a:rPr lang="ka-GE" sz="1600" dirty="0" smtClean="0"/>
            <a:t>ენერეგეოფექტურობის </a:t>
          </a:r>
          <a:r>
            <a:rPr lang="en-US" sz="1600" dirty="0" smtClean="0"/>
            <a:t>მინიმალურ </a:t>
          </a:r>
          <a:r>
            <a:rPr lang="ka-GE" sz="1600" dirty="0" smtClean="0"/>
            <a:t>მაჩვენებლებს</a:t>
          </a:r>
          <a:endParaRPr lang="en-US" sz="1600" b="0" dirty="0"/>
        </a:p>
      </dgm:t>
    </dgm:pt>
    <dgm:pt modelId="{E829C206-6C90-4708-8342-29935916AD90}" type="parTrans" cxnId="{59BD7648-637D-4040-936B-FCF41DEAD29C}">
      <dgm:prSet/>
      <dgm:spPr/>
      <dgm:t>
        <a:bodyPr/>
        <a:lstStyle/>
        <a:p>
          <a:endParaRPr lang="en-US"/>
        </a:p>
      </dgm:t>
    </dgm:pt>
    <dgm:pt modelId="{572D2B33-F01D-4894-9AFD-549E57D7091C}" type="sibTrans" cxnId="{59BD7648-637D-4040-936B-FCF41DEAD29C}">
      <dgm:prSet/>
      <dgm:spPr/>
      <dgm:t>
        <a:bodyPr/>
        <a:lstStyle/>
        <a:p>
          <a:endParaRPr lang="en-US"/>
        </a:p>
      </dgm:t>
    </dgm:pt>
    <dgm:pt modelId="{683B804B-FFD0-4FFE-9849-ACA3544C4EBA}">
      <dgm:prSet custT="1"/>
      <dgm:spPr/>
      <dgm:t>
        <a:bodyPr/>
        <a:lstStyle/>
        <a:p>
          <a:pPr rtl="0"/>
          <a:r>
            <a:rPr lang="en-US" sz="1400" dirty="0" smtClean="0"/>
            <a:t>გათვალისწინებული</a:t>
          </a:r>
          <a:r>
            <a:rPr lang="ka-GE" sz="1400" dirty="0" smtClean="0"/>
            <a:t> იყოს</a:t>
          </a:r>
          <a:r>
            <a:rPr lang="en-US" sz="1400" dirty="0" smtClean="0"/>
            <a:t> ალტერნატიული სისტემების გამოყენების შესაძლებლობა შენობებში </a:t>
          </a:r>
          <a:r>
            <a:rPr lang="ka-GE" sz="1400" dirty="0" smtClean="0"/>
            <a:t>(განისაზღვროს მშენებლობის დაწყებამდე)</a:t>
          </a:r>
          <a:endParaRPr lang="en-US" sz="1400" b="0" dirty="0"/>
        </a:p>
      </dgm:t>
    </dgm:pt>
    <dgm:pt modelId="{6412AD8F-5794-42E8-8D82-89B4689E5AFE}" type="parTrans" cxnId="{68214C7D-AC53-4AF2-A310-7614815934EF}">
      <dgm:prSet/>
      <dgm:spPr/>
      <dgm:t>
        <a:bodyPr/>
        <a:lstStyle/>
        <a:p>
          <a:endParaRPr lang="en-US"/>
        </a:p>
      </dgm:t>
    </dgm:pt>
    <dgm:pt modelId="{90E3C1DF-02B0-43BB-9F53-15A7E2121A47}" type="sibTrans" cxnId="{68214C7D-AC53-4AF2-A310-7614815934EF}">
      <dgm:prSet/>
      <dgm:spPr/>
      <dgm:t>
        <a:bodyPr/>
        <a:lstStyle/>
        <a:p>
          <a:endParaRPr lang="en-US"/>
        </a:p>
      </dgm:t>
    </dgm:pt>
    <dgm:pt modelId="{2C1AD85D-27DE-466E-BEBD-048570C1CF10}">
      <dgm:prSet custT="1"/>
      <dgm:spPr/>
      <dgm:t>
        <a:bodyPr/>
        <a:lstStyle/>
        <a:p>
          <a:pPr algn="l" rtl="0"/>
          <a:r>
            <a:rPr lang="en-US" sz="1400" dirty="0" smtClean="0"/>
            <a:t>ალტერნატიული სისტემები</a:t>
          </a:r>
          <a:r>
            <a:rPr lang="ka-GE" sz="1400" dirty="0" smtClean="0"/>
            <a:t>:</a:t>
          </a:r>
        </a:p>
        <a:p>
          <a:pPr algn="l" rtl="0"/>
          <a:r>
            <a:rPr lang="ka-GE" sz="1400" dirty="0" smtClean="0"/>
            <a:t>(ა)განახლებადი წყაროებიდან მიღებულ ენერგიაზე დაფუძნებული </a:t>
          </a:r>
          <a:r>
            <a:rPr lang="ka-GE" sz="1400" noProof="1" smtClean="0"/>
            <a:t>დეცენტრალიზებული</a:t>
          </a:r>
          <a:r>
            <a:rPr lang="ka-GE" sz="1400" dirty="0" smtClean="0"/>
            <a:t> ენერგიის მიწოდების სისტემები</a:t>
          </a:r>
        </a:p>
        <a:p>
          <a:pPr algn="l" rtl="0"/>
          <a:r>
            <a:rPr lang="ka-GE" sz="1400" dirty="0" smtClean="0"/>
            <a:t>(ბ) კოგენერაცია;</a:t>
          </a:r>
          <a:endParaRPr lang="en-US" sz="1400" dirty="0" smtClean="0"/>
        </a:p>
        <a:p>
          <a:pPr algn="l"/>
          <a:r>
            <a:rPr lang="ka-GE" sz="1400" dirty="0" smtClean="0"/>
            <a:t>(დ) თბოტუმბოები.</a:t>
          </a:r>
        </a:p>
        <a:p>
          <a:pPr algn="ctr" rtl="0"/>
          <a:endParaRPr lang="en-US" sz="1000" dirty="0"/>
        </a:p>
      </dgm:t>
    </dgm:pt>
    <dgm:pt modelId="{F2C8356F-1C47-4EED-AAED-EA1255976C10}" type="parTrans" cxnId="{98267F32-7206-42A1-843A-8E5AD4516A95}">
      <dgm:prSet/>
      <dgm:spPr/>
      <dgm:t>
        <a:bodyPr/>
        <a:lstStyle/>
        <a:p>
          <a:endParaRPr lang="en-US"/>
        </a:p>
      </dgm:t>
    </dgm:pt>
    <dgm:pt modelId="{28EEB3BC-4C99-4A2E-A5BF-EEBC3A5F93A2}" type="sibTrans" cxnId="{98267F32-7206-42A1-843A-8E5AD4516A95}">
      <dgm:prSet/>
      <dgm:spPr/>
      <dgm:t>
        <a:bodyPr/>
        <a:lstStyle/>
        <a:p>
          <a:endParaRPr lang="en-US"/>
        </a:p>
      </dgm:t>
    </dgm:pt>
    <dgm:pt modelId="{49077953-710B-432B-986F-82CB56E81F47}">
      <dgm:prSet custT="1"/>
      <dgm:spPr/>
      <dgm:t>
        <a:bodyPr/>
        <a:lstStyle/>
        <a:p>
          <a:pPr rtl="0"/>
          <a:r>
            <a:rPr lang="ka-GE" sz="2000" b="1" smtClean="0"/>
            <a:t>მუხლი 6-ახალი შენობები</a:t>
          </a:r>
          <a:endParaRPr lang="en-US" sz="2000" b="1" dirty="0"/>
        </a:p>
      </dgm:t>
    </dgm:pt>
    <dgm:pt modelId="{5073BA5C-3E2A-4CAE-A640-FD06AB4EBB5A}" type="sibTrans" cxnId="{6336455C-1F57-4885-9539-5E966F7C63F4}">
      <dgm:prSet/>
      <dgm:spPr/>
      <dgm:t>
        <a:bodyPr/>
        <a:lstStyle/>
        <a:p>
          <a:endParaRPr lang="en-US"/>
        </a:p>
      </dgm:t>
    </dgm:pt>
    <dgm:pt modelId="{137DF0B3-8063-4CF0-B983-1C2525751958}" type="parTrans" cxnId="{6336455C-1F57-4885-9539-5E966F7C63F4}">
      <dgm:prSet/>
      <dgm:spPr/>
      <dgm:t>
        <a:bodyPr/>
        <a:lstStyle/>
        <a:p>
          <a:endParaRPr lang="en-US"/>
        </a:p>
      </dgm:t>
    </dgm:pt>
    <dgm:pt modelId="{E379AB8A-86B7-45A8-9307-F800F038D7ED}" type="pres">
      <dgm:prSet presAssocID="{D0F22DC5-8D15-4311-85E3-6F98F406921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84299C-370D-4936-AEC5-06A1734C07BA}" type="pres">
      <dgm:prSet presAssocID="{49077953-710B-432B-986F-82CB56E81F47}" presName="root1" presStyleCnt="0"/>
      <dgm:spPr/>
      <dgm:t>
        <a:bodyPr/>
        <a:lstStyle/>
        <a:p>
          <a:endParaRPr lang="en-US"/>
        </a:p>
      </dgm:t>
    </dgm:pt>
    <dgm:pt modelId="{9C2D631D-1522-4287-8F49-63C39B1CF30D}" type="pres">
      <dgm:prSet presAssocID="{49077953-710B-432B-986F-82CB56E81F47}" presName="LevelOneTextNode" presStyleLbl="node0" presStyleIdx="0" presStyleCnt="1" custScaleX="96669" custScaleY="100094" custLinFactNeighborX="-9981" custLinFactNeighborY="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87F2C0-C631-47D7-9BF9-4708FE3DF164}" type="pres">
      <dgm:prSet presAssocID="{49077953-710B-432B-986F-82CB56E81F47}" presName="level2hierChild" presStyleCnt="0"/>
      <dgm:spPr/>
      <dgm:t>
        <a:bodyPr/>
        <a:lstStyle/>
        <a:p>
          <a:endParaRPr lang="en-US"/>
        </a:p>
      </dgm:t>
    </dgm:pt>
    <dgm:pt modelId="{B09968F1-8C53-4194-8EC2-35911EF56A0E}" type="pres">
      <dgm:prSet presAssocID="{E829C206-6C90-4708-8342-29935916AD90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DC913AF9-53A6-4B7C-AA55-96C51E295F26}" type="pres">
      <dgm:prSet presAssocID="{E829C206-6C90-4708-8342-29935916AD90}" presName="connTx" presStyleLbl="parChTrans1D2" presStyleIdx="0" presStyleCnt="3"/>
      <dgm:spPr/>
      <dgm:t>
        <a:bodyPr/>
        <a:lstStyle/>
        <a:p>
          <a:endParaRPr lang="en-US"/>
        </a:p>
      </dgm:t>
    </dgm:pt>
    <dgm:pt modelId="{CB933348-1635-482E-AE16-EE5D48DA9375}" type="pres">
      <dgm:prSet presAssocID="{4A21CE31-A86F-4558-9E92-F99406F1A3FA}" presName="root2" presStyleCnt="0"/>
      <dgm:spPr/>
      <dgm:t>
        <a:bodyPr/>
        <a:lstStyle/>
        <a:p>
          <a:endParaRPr lang="en-US"/>
        </a:p>
      </dgm:t>
    </dgm:pt>
    <dgm:pt modelId="{4D8F214F-624B-48DF-A71D-08ED44A9E9A7}" type="pres">
      <dgm:prSet presAssocID="{4A21CE31-A86F-4558-9E92-F99406F1A3FA}" presName="LevelTwoTextNode" presStyleLbl="node2" presStyleIdx="0" presStyleCnt="3" custScaleX="118727" custLinFactNeighborX="-6636" custLinFactNeighborY="108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06DC39-B41B-42EC-AA7B-4CE48F5BE463}" type="pres">
      <dgm:prSet presAssocID="{4A21CE31-A86F-4558-9E92-F99406F1A3FA}" presName="level3hierChild" presStyleCnt="0"/>
      <dgm:spPr/>
      <dgm:t>
        <a:bodyPr/>
        <a:lstStyle/>
        <a:p>
          <a:endParaRPr lang="en-US"/>
        </a:p>
      </dgm:t>
    </dgm:pt>
    <dgm:pt modelId="{D4570779-1A28-45C2-A9C4-C86549F2AF67}" type="pres">
      <dgm:prSet presAssocID="{6412AD8F-5794-42E8-8D82-89B4689E5AFE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88A0B13B-C591-4040-AEE5-485466B38326}" type="pres">
      <dgm:prSet presAssocID="{6412AD8F-5794-42E8-8D82-89B4689E5AFE}" presName="connTx" presStyleLbl="parChTrans1D2" presStyleIdx="1" presStyleCnt="3"/>
      <dgm:spPr/>
      <dgm:t>
        <a:bodyPr/>
        <a:lstStyle/>
        <a:p>
          <a:endParaRPr lang="en-US"/>
        </a:p>
      </dgm:t>
    </dgm:pt>
    <dgm:pt modelId="{0B2DE0A7-9FE3-481A-B070-E7F2CE94A591}" type="pres">
      <dgm:prSet presAssocID="{683B804B-FFD0-4FFE-9849-ACA3544C4EBA}" presName="root2" presStyleCnt="0"/>
      <dgm:spPr/>
      <dgm:t>
        <a:bodyPr/>
        <a:lstStyle/>
        <a:p>
          <a:endParaRPr lang="en-US"/>
        </a:p>
      </dgm:t>
    </dgm:pt>
    <dgm:pt modelId="{537C1AA4-70E2-4EDD-8AA6-680ADDC5C50B}" type="pres">
      <dgm:prSet presAssocID="{683B804B-FFD0-4FFE-9849-ACA3544C4EBA}" presName="LevelTwoTextNode" presStyleLbl="node2" presStyleIdx="1" presStyleCnt="3" custScaleX="118242" custLinFactNeighborX="-5807" custLinFactNeighborY="91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7AD969-6870-46B1-9EAE-A5AE23482CE5}" type="pres">
      <dgm:prSet presAssocID="{683B804B-FFD0-4FFE-9849-ACA3544C4EBA}" presName="level3hierChild" presStyleCnt="0"/>
      <dgm:spPr/>
      <dgm:t>
        <a:bodyPr/>
        <a:lstStyle/>
        <a:p>
          <a:endParaRPr lang="en-US"/>
        </a:p>
      </dgm:t>
    </dgm:pt>
    <dgm:pt modelId="{9DB565F2-9909-4984-B0E4-A3C07D467C47}" type="pres">
      <dgm:prSet presAssocID="{F2C8356F-1C47-4EED-AAED-EA1255976C10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CCD07CC8-06CA-4E1B-8824-76034CAD53D7}" type="pres">
      <dgm:prSet presAssocID="{F2C8356F-1C47-4EED-AAED-EA1255976C10}" presName="connTx" presStyleLbl="parChTrans1D2" presStyleIdx="2" presStyleCnt="3"/>
      <dgm:spPr/>
      <dgm:t>
        <a:bodyPr/>
        <a:lstStyle/>
        <a:p>
          <a:endParaRPr lang="en-US"/>
        </a:p>
      </dgm:t>
    </dgm:pt>
    <dgm:pt modelId="{F89E4798-EBEF-41CD-92BB-5114E590C032}" type="pres">
      <dgm:prSet presAssocID="{2C1AD85D-27DE-466E-BEBD-048570C1CF10}" presName="root2" presStyleCnt="0"/>
      <dgm:spPr/>
      <dgm:t>
        <a:bodyPr/>
        <a:lstStyle/>
        <a:p>
          <a:endParaRPr lang="en-US"/>
        </a:p>
      </dgm:t>
    </dgm:pt>
    <dgm:pt modelId="{3BD09185-7EA3-44E5-A530-11F1754B67CB}" type="pres">
      <dgm:prSet presAssocID="{2C1AD85D-27DE-466E-BEBD-048570C1CF10}" presName="LevelTwoTextNode" presStyleLbl="node2" presStyleIdx="2" presStyleCnt="3" custScaleX="118205" custScaleY="221057" custLinFactNeighborX="-7271" custLinFactNeighborY="70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4DCF86-7182-4089-B34A-11C3B09D074A}" type="pres">
      <dgm:prSet presAssocID="{2C1AD85D-27DE-466E-BEBD-048570C1CF10}" presName="level3hierChild" presStyleCnt="0"/>
      <dgm:spPr/>
      <dgm:t>
        <a:bodyPr/>
        <a:lstStyle/>
        <a:p>
          <a:endParaRPr lang="en-US"/>
        </a:p>
      </dgm:t>
    </dgm:pt>
  </dgm:ptLst>
  <dgm:cxnLst>
    <dgm:cxn modelId="{68214C7D-AC53-4AF2-A310-7614815934EF}" srcId="{49077953-710B-432B-986F-82CB56E81F47}" destId="{683B804B-FFD0-4FFE-9849-ACA3544C4EBA}" srcOrd="1" destOrd="0" parTransId="{6412AD8F-5794-42E8-8D82-89B4689E5AFE}" sibTransId="{90E3C1DF-02B0-43BB-9F53-15A7E2121A47}"/>
    <dgm:cxn modelId="{B8A32529-E212-409D-97C7-AEF204232D96}" type="presOf" srcId="{F2C8356F-1C47-4EED-AAED-EA1255976C10}" destId="{9DB565F2-9909-4984-B0E4-A3C07D467C47}" srcOrd="0" destOrd="0" presId="urn:microsoft.com/office/officeart/2008/layout/HorizontalMultiLevelHierarchy"/>
    <dgm:cxn modelId="{F4B79BF7-9C96-443E-A377-EE5C615F1379}" type="presOf" srcId="{4A21CE31-A86F-4558-9E92-F99406F1A3FA}" destId="{4D8F214F-624B-48DF-A71D-08ED44A9E9A7}" srcOrd="0" destOrd="0" presId="urn:microsoft.com/office/officeart/2008/layout/HorizontalMultiLevelHierarchy"/>
    <dgm:cxn modelId="{8E6F72C5-5FC1-4510-A3CE-F6E21B7E9B55}" type="presOf" srcId="{6412AD8F-5794-42E8-8D82-89B4689E5AFE}" destId="{D4570779-1A28-45C2-A9C4-C86549F2AF67}" srcOrd="0" destOrd="0" presId="urn:microsoft.com/office/officeart/2008/layout/HorizontalMultiLevelHierarchy"/>
    <dgm:cxn modelId="{59BD7648-637D-4040-936B-FCF41DEAD29C}" srcId="{49077953-710B-432B-986F-82CB56E81F47}" destId="{4A21CE31-A86F-4558-9E92-F99406F1A3FA}" srcOrd="0" destOrd="0" parTransId="{E829C206-6C90-4708-8342-29935916AD90}" sibTransId="{572D2B33-F01D-4894-9AFD-549E57D7091C}"/>
    <dgm:cxn modelId="{52699067-2177-42BC-929E-4BB92BB460AF}" type="presOf" srcId="{E829C206-6C90-4708-8342-29935916AD90}" destId="{B09968F1-8C53-4194-8EC2-35911EF56A0E}" srcOrd="0" destOrd="0" presId="urn:microsoft.com/office/officeart/2008/layout/HorizontalMultiLevelHierarchy"/>
    <dgm:cxn modelId="{473B0DC4-1FA4-43BA-8E4A-09F75096A829}" type="presOf" srcId="{2C1AD85D-27DE-466E-BEBD-048570C1CF10}" destId="{3BD09185-7EA3-44E5-A530-11F1754B67CB}" srcOrd="0" destOrd="0" presId="urn:microsoft.com/office/officeart/2008/layout/HorizontalMultiLevelHierarchy"/>
    <dgm:cxn modelId="{DA822ED1-B6C7-4B62-BF94-AB5FC419DFC8}" type="presOf" srcId="{683B804B-FFD0-4FFE-9849-ACA3544C4EBA}" destId="{537C1AA4-70E2-4EDD-8AA6-680ADDC5C50B}" srcOrd="0" destOrd="0" presId="urn:microsoft.com/office/officeart/2008/layout/HorizontalMultiLevelHierarchy"/>
    <dgm:cxn modelId="{7DAE1767-1C1F-4255-BDAE-DC1C9E5E254E}" type="presOf" srcId="{E829C206-6C90-4708-8342-29935916AD90}" destId="{DC913AF9-53A6-4B7C-AA55-96C51E295F26}" srcOrd="1" destOrd="0" presId="urn:microsoft.com/office/officeart/2008/layout/HorizontalMultiLevelHierarchy"/>
    <dgm:cxn modelId="{AE2E7220-5F3B-40FC-8581-A526C6FA7993}" type="presOf" srcId="{F2C8356F-1C47-4EED-AAED-EA1255976C10}" destId="{CCD07CC8-06CA-4E1B-8824-76034CAD53D7}" srcOrd="1" destOrd="0" presId="urn:microsoft.com/office/officeart/2008/layout/HorizontalMultiLevelHierarchy"/>
    <dgm:cxn modelId="{D3FD955A-4F5B-4383-B36F-04CE23EBD340}" type="presOf" srcId="{49077953-710B-432B-986F-82CB56E81F47}" destId="{9C2D631D-1522-4287-8F49-63C39B1CF30D}" srcOrd="0" destOrd="0" presId="urn:microsoft.com/office/officeart/2008/layout/HorizontalMultiLevelHierarchy"/>
    <dgm:cxn modelId="{C86BAF7B-0D8C-49B4-8DDF-92E76476E09C}" type="presOf" srcId="{D0F22DC5-8D15-4311-85E3-6F98F4069218}" destId="{E379AB8A-86B7-45A8-9307-F800F038D7ED}" srcOrd="0" destOrd="0" presId="urn:microsoft.com/office/officeart/2008/layout/HorizontalMultiLevelHierarchy"/>
    <dgm:cxn modelId="{98267F32-7206-42A1-843A-8E5AD4516A95}" srcId="{49077953-710B-432B-986F-82CB56E81F47}" destId="{2C1AD85D-27DE-466E-BEBD-048570C1CF10}" srcOrd="2" destOrd="0" parTransId="{F2C8356F-1C47-4EED-AAED-EA1255976C10}" sibTransId="{28EEB3BC-4C99-4A2E-A5BF-EEBC3A5F93A2}"/>
    <dgm:cxn modelId="{6336455C-1F57-4885-9539-5E966F7C63F4}" srcId="{D0F22DC5-8D15-4311-85E3-6F98F4069218}" destId="{49077953-710B-432B-986F-82CB56E81F47}" srcOrd="0" destOrd="0" parTransId="{137DF0B3-8063-4CF0-B983-1C2525751958}" sibTransId="{5073BA5C-3E2A-4CAE-A640-FD06AB4EBB5A}"/>
    <dgm:cxn modelId="{CEA5FD11-0CBE-4A9A-A05D-01A422410A55}" type="presOf" srcId="{6412AD8F-5794-42E8-8D82-89B4689E5AFE}" destId="{88A0B13B-C591-4040-AEE5-485466B38326}" srcOrd="1" destOrd="0" presId="urn:microsoft.com/office/officeart/2008/layout/HorizontalMultiLevelHierarchy"/>
    <dgm:cxn modelId="{615F4B94-39C9-4728-A770-A5F0B6B29F02}" type="presParOf" srcId="{E379AB8A-86B7-45A8-9307-F800F038D7ED}" destId="{E184299C-370D-4936-AEC5-06A1734C07BA}" srcOrd="0" destOrd="0" presId="urn:microsoft.com/office/officeart/2008/layout/HorizontalMultiLevelHierarchy"/>
    <dgm:cxn modelId="{446BFBBC-34E1-455D-A28F-9427171F971F}" type="presParOf" srcId="{E184299C-370D-4936-AEC5-06A1734C07BA}" destId="{9C2D631D-1522-4287-8F49-63C39B1CF30D}" srcOrd="0" destOrd="0" presId="urn:microsoft.com/office/officeart/2008/layout/HorizontalMultiLevelHierarchy"/>
    <dgm:cxn modelId="{1E6F5698-164D-4FDA-9E8F-72AABE484D05}" type="presParOf" srcId="{E184299C-370D-4936-AEC5-06A1734C07BA}" destId="{7A87F2C0-C631-47D7-9BF9-4708FE3DF164}" srcOrd="1" destOrd="0" presId="urn:microsoft.com/office/officeart/2008/layout/HorizontalMultiLevelHierarchy"/>
    <dgm:cxn modelId="{4921DFA8-4F4E-4BC5-8FA6-6D3FEF7960EE}" type="presParOf" srcId="{7A87F2C0-C631-47D7-9BF9-4708FE3DF164}" destId="{B09968F1-8C53-4194-8EC2-35911EF56A0E}" srcOrd="0" destOrd="0" presId="urn:microsoft.com/office/officeart/2008/layout/HorizontalMultiLevelHierarchy"/>
    <dgm:cxn modelId="{9A0B9010-BDA7-48D4-A0B8-7F26E3D515F3}" type="presParOf" srcId="{B09968F1-8C53-4194-8EC2-35911EF56A0E}" destId="{DC913AF9-53A6-4B7C-AA55-96C51E295F26}" srcOrd="0" destOrd="0" presId="urn:microsoft.com/office/officeart/2008/layout/HorizontalMultiLevelHierarchy"/>
    <dgm:cxn modelId="{AD3A8A62-ADDC-48F4-A921-62D4DC04A6EB}" type="presParOf" srcId="{7A87F2C0-C631-47D7-9BF9-4708FE3DF164}" destId="{CB933348-1635-482E-AE16-EE5D48DA9375}" srcOrd="1" destOrd="0" presId="urn:microsoft.com/office/officeart/2008/layout/HorizontalMultiLevelHierarchy"/>
    <dgm:cxn modelId="{34CDF598-FE81-4719-B498-49D6A773F951}" type="presParOf" srcId="{CB933348-1635-482E-AE16-EE5D48DA9375}" destId="{4D8F214F-624B-48DF-A71D-08ED44A9E9A7}" srcOrd="0" destOrd="0" presId="urn:microsoft.com/office/officeart/2008/layout/HorizontalMultiLevelHierarchy"/>
    <dgm:cxn modelId="{B613EBED-3079-4DC7-A031-89A5A7291052}" type="presParOf" srcId="{CB933348-1635-482E-AE16-EE5D48DA9375}" destId="{1306DC39-B41B-42EC-AA7B-4CE48F5BE463}" srcOrd="1" destOrd="0" presId="urn:microsoft.com/office/officeart/2008/layout/HorizontalMultiLevelHierarchy"/>
    <dgm:cxn modelId="{DB124D92-AA6B-47F1-8136-82CF01BE60A4}" type="presParOf" srcId="{7A87F2C0-C631-47D7-9BF9-4708FE3DF164}" destId="{D4570779-1A28-45C2-A9C4-C86549F2AF67}" srcOrd="2" destOrd="0" presId="urn:microsoft.com/office/officeart/2008/layout/HorizontalMultiLevelHierarchy"/>
    <dgm:cxn modelId="{74ADC9EC-5C80-4032-ABDE-4E5D6A356EAD}" type="presParOf" srcId="{D4570779-1A28-45C2-A9C4-C86549F2AF67}" destId="{88A0B13B-C591-4040-AEE5-485466B38326}" srcOrd="0" destOrd="0" presId="urn:microsoft.com/office/officeart/2008/layout/HorizontalMultiLevelHierarchy"/>
    <dgm:cxn modelId="{4C7DA124-EE66-4E7C-84EB-0B48DD8B4DB8}" type="presParOf" srcId="{7A87F2C0-C631-47D7-9BF9-4708FE3DF164}" destId="{0B2DE0A7-9FE3-481A-B070-E7F2CE94A591}" srcOrd="3" destOrd="0" presId="urn:microsoft.com/office/officeart/2008/layout/HorizontalMultiLevelHierarchy"/>
    <dgm:cxn modelId="{A3C65A57-1090-4DAD-A7BA-381FDE15FED2}" type="presParOf" srcId="{0B2DE0A7-9FE3-481A-B070-E7F2CE94A591}" destId="{537C1AA4-70E2-4EDD-8AA6-680ADDC5C50B}" srcOrd="0" destOrd="0" presId="urn:microsoft.com/office/officeart/2008/layout/HorizontalMultiLevelHierarchy"/>
    <dgm:cxn modelId="{4E27FE92-AA4E-4B63-8D31-27FAF0B6B7EB}" type="presParOf" srcId="{0B2DE0A7-9FE3-481A-B070-E7F2CE94A591}" destId="{6F7AD969-6870-46B1-9EAE-A5AE23482CE5}" srcOrd="1" destOrd="0" presId="urn:microsoft.com/office/officeart/2008/layout/HorizontalMultiLevelHierarchy"/>
    <dgm:cxn modelId="{10CFF722-2998-4B42-B9B5-B7BC6E257899}" type="presParOf" srcId="{7A87F2C0-C631-47D7-9BF9-4708FE3DF164}" destId="{9DB565F2-9909-4984-B0E4-A3C07D467C47}" srcOrd="4" destOrd="0" presId="urn:microsoft.com/office/officeart/2008/layout/HorizontalMultiLevelHierarchy"/>
    <dgm:cxn modelId="{2DCEE2A4-14CA-4DBB-85C6-2E2441760FE7}" type="presParOf" srcId="{9DB565F2-9909-4984-B0E4-A3C07D467C47}" destId="{CCD07CC8-06CA-4E1B-8824-76034CAD53D7}" srcOrd="0" destOrd="0" presId="urn:microsoft.com/office/officeart/2008/layout/HorizontalMultiLevelHierarchy"/>
    <dgm:cxn modelId="{185FFC93-41E4-49B9-AF0B-EE71BA821980}" type="presParOf" srcId="{7A87F2C0-C631-47D7-9BF9-4708FE3DF164}" destId="{F89E4798-EBEF-41CD-92BB-5114E590C032}" srcOrd="5" destOrd="0" presId="urn:microsoft.com/office/officeart/2008/layout/HorizontalMultiLevelHierarchy"/>
    <dgm:cxn modelId="{76A4E071-5336-4D41-9599-D856E45606B7}" type="presParOf" srcId="{F89E4798-EBEF-41CD-92BB-5114E590C032}" destId="{3BD09185-7EA3-44E5-A530-11F1754B67CB}" srcOrd="0" destOrd="0" presId="urn:microsoft.com/office/officeart/2008/layout/HorizontalMultiLevelHierarchy"/>
    <dgm:cxn modelId="{209B9D7C-5968-4B88-B236-1E102C1FEE0C}" type="presParOf" srcId="{F89E4798-EBEF-41CD-92BB-5114E590C032}" destId="{764DCF86-7182-4089-B34A-11C3B09D074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0F22DC5-8D15-4311-85E3-6F98F4069218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4A21CE31-A86F-4558-9E92-F99406F1A3FA}">
      <dgm:prSet custT="1"/>
      <dgm:spPr/>
      <dgm:t>
        <a:bodyPr/>
        <a:lstStyle/>
        <a:p>
          <a:pPr rtl="0"/>
          <a:r>
            <a:rPr lang="ka-GE" sz="1600" b="0" dirty="0" smtClean="0"/>
            <a:t>შენობის კაპიტალური რემონტისას გათვალისწინებული იყოს ენერგოეფექტურობის მინიმალური მაჩვენებლები</a:t>
          </a:r>
          <a:endParaRPr lang="en-US" sz="1600" b="0" dirty="0"/>
        </a:p>
      </dgm:t>
    </dgm:pt>
    <dgm:pt modelId="{E829C206-6C90-4708-8342-29935916AD90}" type="parTrans" cxnId="{59BD7648-637D-4040-936B-FCF41DEAD29C}">
      <dgm:prSet/>
      <dgm:spPr/>
      <dgm:t>
        <a:bodyPr/>
        <a:lstStyle/>
        <a:p>
          <a:endParaRPr lang="en-US"/>
        </a:p>
      </dgm:t>
    </dgm:pt>
    <dgm:pt modelId="{572D2B33-F01D-4894-9AFD-549E57D7091C}" type="sibTrans" cxnId="{59BD7648-637D-4040-936B-FCF41DEAD29C}">
      <dgm:prSet/>
      <dgm:spPr/>
      <dgm:t>
        <a:bodyPr/>
        <a:lstStyle/>
        <a:p>
          <a:endParaRPr lang="en-US"/>
        </a:p>
      </dgm:t>
    </dgm:pt>
    <dgm:pt modelId="{683B804B-FFD0-4FFE-9849-ACA3544C4EBA}">
      <dgm:prSet custT="1"/>
      <dgm:spPr/>
      <dgm:t>
        <a:bodyPr/>
        <a:lstStyle/>
        <a:p>
          <a:pPr rtl="0"/>
          <a:r>
            <a:rPr lang="ka-GE" sz="1400" b="0" dirty="0" smtClean="0"/>
            <a:t>წახალისებული იყოს მაღალი ეფექტურობის მქონე ალტერნატიული სისტემების გამოყენება შენობებში</a:t>
          </a:r>
          <a:endParaRPr lang="en-US" sz="1400" b="0" dirty="0"/>
        </a:p>
      </dgm:t>
    </dgm:pt>
    <dgm:pt modelId="{6412AD8F-5794-42E8-8D82-89B4689E5AFE}" type="parTrans" cxnId="{68214C7D-AC53-4AF2-A310-7614815934EF}">
      <dgm:prSet/>
      <dgm:spPr/>
      <dgm:t>
        <a:bodyPr/>
        <a:lstStyle/>
        <a:p>
          <a:endParaRPr lang="en-US"/>
        </a:p>
      </dgm:t>
    </dgm:pt>
    <dgm:pt modelId="{90E3C1DF-02B0-43BB-9F53-15A7E2121A47}" type="sibTrans" cxnId="{68214C7D-AC53-4AF2-A310-7614815934EF}">
      <dgm:prSet/>
      <dgm:spPr/>
      <dgm:t>
        <a:bodyPr/>
        <a:lstStyle/>
        <a:p>
          <a:endParaRPr lang="en-US"/>
        </a:p>
      </dgm:t>
    </dgm:pt>
    <dgm:pt modelId="{49077953-710B-432B-986F-82CB56E81F47}">
      <dgm:prSet custT="1"/>
      <dgm:spPr/>
      <dgm:t>
        <a:bodyPr/>
        <a:lstStyle/>
        <a:p>
          <a:pPr rtl="0"/>
          <a:r>
            <a:rPr lang="ka-GE" sz="2000" b="1" dirty="0" smtClean="0"/>
            <a:t>მუხლი</a:t>
          </a:r>
          <a:r>
            <a:rPr lang="ka-GE" sz="2000" dirty="0" smtClean="0"/>
            <a:t> </a:t>
          </a:r>
          <a:r>
            <a:rPr lang="ka-GE" sz="2000" b="1" dirty="0" smtClean="0"/>
            <a:t>7-არსებული</a:t>
          </a:r>
          <a:r>
            <a:rPr lang="ka-GE" sz="2000" dirty="0" smtClean="0"/>
            <a:t> </a:t>
          </a:r>
          <a:r>
            <a:rPr lang="ka-GE" sz="2000" b="1" dirty="0" smtClean="0"/>
            <a:t>შენობები</a:t>
          </a:r>
          <a:endParaRPr lang="en-US" sz="2000" b="1" dirty="0"/>
        </a:p>
      </dgm:t>
    </dgm:pt>
    <dgm:pt modelId="{5073BA5C-3E2A-4CAE-A640-FD06AB4EBB5A}" type="sibTrans" cxnId="{6336455C-1F57-4885-9539-5E966F7C63F4}">
      <dgm:prSet/>
      <dgm:spPr/>
      <dgm:t>
        <a:bodyPr/>
        <a:lstStyle/>
        <a:p>
          <a:endParaRPr lang="en-US"/>
        </a:p>
      </dgm:t>
    </dgm:pt>
    <dgm:pt modelId="{137DF0B3-8063-4CF0-B983-1C2525751958}" type="parTrans" cxnId="{6336455C-1F57-4885-9539-5E966F7C63F4}">
      <dgm:prSet/>
      <dgm:spPr/>
      <dgm:t>
        <a:bodyPr/>
        <a:lstStyle/>
        <a:p>
          <a:endParaRPr lang="en-US"/>
        </a:p>
      </dgm:t>
    </dgm:pt>
    <dgm:pt modelId="{E379AB8A-86B7-45A8-9307-F800F038D7ED}" type="pres">
      <dgm:prSet presAssocID="{D0F22DC5-8D15-4311-85E3-6F98F406921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84299C-370D-4936-AEC5-06A1734C07BA}" type="pres">
      <dgm:prSet presAssocID="{49077953-710B-432B-986F-82CB56E81F47}" presName="root1" presStyleCnt="0"/>
      <dgm:spPr/>
      <dgm:t>
        <a:bodyPr/>
        <a:lstStyle/>
        <a:p>
          <a:endParaRPr lang="en-US"/>
        </a:p>
      </dgm:t>
    </dgm:pt>
    <dgm:pt modelId="{9C2D631D-1522-4287-8F49-63C39B1CF30D}" type="pres">
      <dgm:prSet presAssocID="{49077953-710B-432B-986F-82CB56E81F47}" presName="LevelOneTextNode" presStyleLbl="node0" presStyleIdx="0" presStyleCnt="1" custScaleX="96669" custScaleY="100094" custLinFactNeighborX="-9981" custLinFactNeighborY="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87F2C0-C631-47D7-9BF9-4708FE3DF164}" type="pres">
      <dgm:prSet presAssocID="{49077953-710B-432B-986F-82CB56E81F47}" presName="level2hierChild" presStyleCnt="0"/>
      <dgm:spPr/>
      <dgm:t>
        <a:bodyPr/>
        <a:lstStyle/>
        <a:p>
          <a:endParaRPr lang="en-US"/>
        </a:p>
      </dgm:t>
    </dgm:pt>
    <dgm:pt modelId="{B09968F1-8C53-4194-8EC2-35911EF56A0E}" type="pres">
      <dgm:prSet presAssocID="{E829C206-6C90-4708-8342-29935916AD9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DC913AF9-53A6-4B7C-AA55-96C51E295F26}" type="pres">
      <dgm:prSet presAssocID="{E829C206-6C90-4708-8342-29935916AD9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CB933348-1635-482E-AE16-EE5D48DA9375}" type="pres">
      <dgm:prSet presAssocID="{4A21CE31-A86F-4558-9E92-F99406F1A3FA}" presName="root2" presStyleCnt="0"/>
      <dgm:spPr/>
      <dgm:t>
        <a:bodyPr/>
        <a:lstStyle/>
        <a:p>
          <a:endParaRPr lang="en-US"/>
        </a:p>
      </dgm:t>
    </dgm:pt>
    <dgm:pt modelId="{4D8F214F-624B-48DF-A71D-08ED44A9E9A7}" type="pres">
      <dgm:prSet presAssocID="{4A21CE31-A86F-4558-9E92-F99406F1A3FA}" presName="LevelTwoTextNode" presStyleLbl="node2" presStyleIdx="0" presStyleCnt="2" custScaleX="118727" custScaleY="178999" custLinFactNeighborX="-6636" custLinFactNeighborY="108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06DC39-B41B-42EC-AA7B-4CE48F5BE463}" type="pres">
      <dgm:prSet presAssocID="{4A21CE31-A86F-4558-9E92-F99406F1A3FA}" presName="level3hierChild" presStyleCnt="0"/>
      <dgm:spPr/>
      <dgm:t>
        <a:bodyPr/>
        <a:lstStyle/>
        <a:p>
          <a:endParaRPr lang="en-US"/>
        </a:p>
      </dgm:t>
    </dgm:pt>
    <dgm:pt modelId="{D4570779-1A28-45C2-A9C4-C86549F2AF67}" type="pres">
      <dgm:prSet presAssocID="{6412AD8F-5794-42E8-8D82-89B4689E5AFE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88A0B13B-C591-4040-AEE5-485466B38326}" type="pres">
      <dgm:prSet presAssocID="{6412AD8F-5794-42E8-8D82-89B4689E5AFE}" presName="connTx" presStyleLbl="parChTrans1D2" presStyleIdx="1" presStyleCnt="2"/>
      <dgm:spPr/>
      <dgm:t>
        <a:bodyPr/>
        <a:lstStyle/>
        <a:p>
          <a:endParaRPr lang="en-US"/>
        </a:p>
      </dgm:t>
    </dgm:pt>
    <dgm:pt modelId="{0B2DE0A7-9FE3-481A-B070-E7F2CE94A591}" type="pres">
      <dgm:prSet presAssocID="{683B804B-FFD0-4FFE-9849-ACA3544C4EBA}" presName="root2" presStyleCnt="0"/>
      <dgm:spPr/>
      <dgm:t>
        <a:bodyPr/>
        <a:lstStyle/>
        <a:p>
          <a:endParaRPr lang="en-US"/>
        </a:p>
      </dgm:t>
    </dgm:pt>
    <dgm:pt modelId="{537C1AA4-70E2-4EDD-8AA6-680ADDC5C50B}" type="pres">
      <dgm:prSet presAssocID="{683B804B-FFD0-4FFE-9849-ACA3544C4EBA}" presName="LevelTwoTextNode" presStyleLbl="node2" presStyleIdx="1" presStyleCnt="2" custScaleX="118242" custScaleY="159700" custLinFactNeighborX="-5807" custLinFactNeighborY="91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7AD969-6870-46B1-9EAE-A5AE23482CE5}" type="pres">
      <dgm:prSet presAssocID="{683B804B-FFD0-4FFE-9849-ACA3544C4EBA}" presName="level3hierChild" presStyleCnt="0"/>
      <dgm:spPr/>
      <dgm:t>
        <a:bodyPr/>
        <a:lstStyle/>
        <a:p>
          <a:endParaRPr lang="en-US"/>
        </a:p>
      </dgm:t>
    </dgm:pt>
  </dgm:ptLst>
  <dgm:cxnLst>
    <dgm:cxn modelId="{59BD7648-637D-4040-936B-FCF41DEAD29C}" srcId="{49077953-710B-432B-986F-82CB56E81F47}" destId="{4A21CE31-A86F-4558-9E92-F99406F1A3FA}" srcOrd="0" destOrd="0" parTransId="{E829C206-6C90-4708-8342-29935916AD90}" sibTransId="{572D2B33-F01D-4894-9AFD-549E57D7091C}"/>
    <dgm:cxn modelId="{59E5463A-3E23-4784-A7A6-B994201FD20B}" type="presOf" srcId="{4A21CE31-A86F-4558-9E92-F99406F1A3FA}" destId="{4D8F214F-624B-48DF-A71D-08ED44A9E9A7}" srcOrd="0" destOrd="0" presId="urn:microsoft.com/office/officeart/2008/layout/HorizontalMultiLevelHierarchy"/>
    <dgm:cxn modelId="{A02A7800-EBD9-4C16-A01B-5D7D53E6ED91}" type="presOf" srcId="{6412AD8F-5794-42E8-8D82-89B4689E5AFE}" destId="{D4570779-1A28-45C2-A9C4-C86549F2AF67}" srcOrd="0" destOrd="0" presId="urn:microsoft.com/office/officeart/2008/layout/HorizontalMultiLevelHierarchy"/>
    <dgm:cxn modelId="{05242BDB-5C03-4217-B671-4816A8D5D791}" type="presOf" srcId="{49077953-710B-432B-986F-82CB56E81F47}" destId="{9C2D631D-1522-4287-8F49-63C39B1CF30D}" srcOrd="0" destOrd="0" presId="urn:microsoft.com/office/officeart/2008/layout/HorizontalMultiLevelHierarchy"/>
    <dgm:cxn modelId="{68214C7D-AC53-4AF2-A310-7614815934EF}" srcId="{49077953-710B-432B-986F-82CB56E81F47}" destId="{683B804B-FFD0-4FFE-9849-ACA3544C4EBA}" srcOrd="1" destOrd="0" parTransId="{6412AD8F-5794-42E8-8D82-89B4689E5AFE}" sibTransId="{90E3C1DF-02B0-43BB-9F53-15A7E2121A47}"/>
    <dgm:cxn modelId="{0EB439F3-5174-44FC-AF02-A3F6F00FA39E}" type="presOf" srcId="{6412AD8F-5794-42E8-8D82-89B4689E5AFE}" destId="{88A0B13B-C591-4040-AEE5-485466B38326}" srcOrd="1" destOrd="0" presId="urn:microsoft.com/office/officeart/2008/layout/HorizontalMultiLevelHierarchy"/>
    <dgm:cxn modelId="{9A28C147-2496-4EBC-A316-86EE2F9CA989}" type="presOf" srcId="{683B804B-FFD0-4FFE-9849-ACA3544C4EBA}" destId="{537C1AA4-70E2-4EDD-8AA6-680ADDC5C50B}" srcOrd="0" destOrd="0" presId="urn:microsoft.com/office/officeart/2008/layout/HorizontalMultiLevelHierarchy"/>
    <dgm:cxn modelId="{72703807-3106-4864-B9EF-133BEADAC24C}" type="presOf" srcId="{E829C206-6C90-4708-8342-29935916AD90}" destId="{DC913AF9-53A6-4B7C-AA55-96C51E295F26}" srcOrd="1" destOrd="0" presId="urn:microsoft.com/office/officeart/2008/layout/HorizontalMultiLevelHierarchy"/>
    <dgm:cxn modelId="{6336455C-1F57-4885-9539-5E966F7C63F4}" srcId="{D0F22DC5-8D15-4311-85E3-6F98F4069218}" destId="{49077953-710B-432B-986F-82CB56E81F47}" srcOrd="0" destOrd="0" parTransId="{137DF0B3-8063-4CF0-B983-1C2525751958}" sibTransId="{5073BA5C-3E2A-4CAE-A640-FD06AB4EBB5A}"/>
    <dgm:cxn modelId="{A39273E1-FA95-4A11-A554-AACF43B3E3A9}" type="presOf" srcId="{E829C206-6C90-4708-8342-29935916AD90}" destId="{B09968F1-8C53-4194-8EC2-35911EF56A0E}" srcOrd="0" destOrd="0" presId="urn:microsoft.com/office/officeart/2008/layout/HorizontalMultiLevelHierarchy"/>
    <dgm:cxn modelId="{E84155A6-9742-46DB-915B-6BAA7BD336B1}" type="presOf" srcId="{D0F22DC5-8D15-4311-85E3-6F98F4069218}" destId="{E379AB8A-86B7-45A8-9307-F800F038D7ED}" srcOrd="0" destOrd="0" presId="urn:microsoft.com/office/officeart/2008/layout/HorizontalMultiLevelHierarchy"/>
    <dgm:cxn modelId="{33E97B7D-1310-4450-8239-5D85800FE1C5}" type="presParOf" srcId="{E379AB8A-86B7-45A8-9307-F800F038D7ED}" destId="{E184299C-370D-4936-AEC5-06A1734C07BA}" srcOrd="0" destOrd="0" presId="urn:microsoft.com/office/officeart/2008/layout/HorizontalMultiLevelHierarchy"/>
    <dgm:cxn modelId="{DECE3A4A-CB0F-4B9F-9950-999D4F4E7DBC}" type="presParOf" srcId="{E184299C-370D-4936-AEC5-06A1734C07BA}" destId="{9C2D631D-1522-4287-8F49-63C39B1CF30D}" srcOrd="0" destOrd="0" presId="urn:microsoft.com/office/officeart/2008/layout/HorizontalMultiLevelHierarchy"/>
    <dgm:cxn modelId="{A9353722-D426-4CDD-B7C7-757B261E8383}" type="presParOf" srcId="{E184299C-370D-4936-AEC5-06A1734C07BA}" destId="{7A87F2C0-C631-47D7-9BF9-4708FE3DF164}" srcOrd="1" destOrd="0" presId="urn:microsoft.com/office/officeart/2008/layout/HorizontalMultiLevelHierarchy"/>
    <dgm:cxn modelId="{8EAB187B-A661-42E8-9124-18C136A5C383}" type="presParOf" srcId="{7A87F2C0-C631-47D7-9BF9-4708FE3DF164}" destId="{B09968F1-8C53-4194-8EC2-35911EF56A0E}" srcOrd="0" destOrd="0" presId="urn:microsoft.com/office/officeart/2008/layout/HorizontalMultiLevelHierarchy"/>
    <dgm:cxn modelId="{4FD48395-D11E-402D-9F26-CE7C12C314A6}" type="presParOf" srcId="{B09968F1-8C53-4194-8EC2-35911EF56A0E}" destId="{DC913AF9-53A6-4B7C-AA55-96C51E295F26}" srcOrd="0" destOrd="0" presId="urn:microsoft.com/office/officeart/2008/layout/HorizontalMultiLevelHierarchy"/>
    <dgm:cxn modelId="{6E611B5A-9B27-4E8E-A003-685F0448F364}" type="presParOf" srcId="{7A87F2C0-C631-47D7-9BF9-4708FE3DF164}" destId="{CB933348-1635-482E-AE16-EE5D48DA9375}" srcOrd="1" destOrd="0" presId="urn:microsoft.com/office/officeart/2008/layout/HorizontalMultiLevelHierarchy"/>
    <dgm:cxn modelId="{20671DA3-C33A-412C-A763-3F671387AC83}" type="presParOf" srcId="{CB933348-1635-482E-AE16-EE5D48DA9375}" destId="{4D8F214F-624B-48DF-A71D-08ED44A9E9A7}" srcOrd="0" destOrd="0" presId="urn:microsoft.com/office/officeart/2008/layout/HorizontalMultiLevelHierarchy"/>
    <dgm:cxn modelId="{D52895FF-E548-4DD8-B26B-1BA988D4DE97}" type="presParOf" srcId="{CB933348-1635-482E-AE16-EE5D48DA9375}" destId="{1306DC39-B41B-42EC-AA7B-4CE48F5BE463}" srcOrd="1" destOrd="0" presId="urn:microsoft.com/office/officeart/2008/layout/HorizontalMultiLevelHierarchy"/>
    <dgm:cxn modelId="{D1D319A1-82C2-48B7-B4E6-A7996D2F5816}" type="presParOf" srcId="{7A87F2C0-C631-47D7-9BF9-4708FE3DF164}" destId="{D4570779-1A28-45C2-A9C4-C86549F2AF67}" srcOrd="2" destOrd="0" presId="urn:microsoft.com/office/officeart/2008/layout/HorizontalMultiLevelHierarchy"/>
    <dgm:cxn modelId="{EC79CD65-1D05-49B2-8973-A96921D93F88}" type="presParOf" srcId="{D4570779-1A28-45C2-A9C4-C86549F2AF67}" destId="{88A0B13B-C591-4040-AEE5-485466B38326}" srcOrd="0" destOrd="0" presId="urn:microsoft.com/office/officeart/2008/layout/HorizontalMultiLevelHierarchy"/>
    <dgm:cxn modelId="{C94DE6DE-065F-413E-BEE4-9E65474807E5}" type="presParOf" srcId="{7A87F2C0-C631-47D7-9BF9-4708FE3DF164}" destId="{0B2DE0A7-9FE3-481A-B070-E7F2CE94A591}" srcOrd="3" destOrd="0" presId="urn:microsoft.com/office/officeart/2008/layout/HorizontalMultiLevelHierarchy"/>
    <dgm:cxn modelId="{7D9ECC04-0214-440F-AFD9-F56842294D25}" type="presParOf" srcId="{0B2DE0A7-9FE3-481A-B070-E7F2CE94A591}" destId="{537C1AA4-70E2-4EDD-8AA6-680ADDC5C50B}" srcOrd="0" destOrd="0" presId="urn:microsoft.com/office/officeart/2008/layout/HorizontalMultiLevelHierarchy"/>
    <dgm:cxn modelId="{DBCEDF95-57DA-440E-957B-6673E09627D6}" type="presParOf" srcId="{0B2DE0A7-9FE3-481A-B070-E7F2CE94A591}" destId="{6F7AD969-6870-46B1-9EAE-A5AE23482CE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7C625-0973-44F1-AFD4-811EA62C2010}">
      <dsp:nvSpPr>
        <dsp:cNvPr id="0" name=""/>
        <dsp:cNvSpPr/>
      </dsp:nvSpPr>
      <dsp:spPr>
        <a:xfrm>
          <a:off x="0" y="0"/>
          <a:ext cx="3696236" cy="8324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800" b="1" kern="1200" dirty="0" smtClean="0"/>
            <a:t>მიზანი</a:t>
          </a:r>
          <a:endParaRPr lang="en-US" sz="2800" b="1" kern="1200" dirty="0"/>
        </a:p>
      </dsp:txBody>
      <dsp:txXfrm>
        <a:off x="40636" y="40636"/>
        <a:ext cx="3614964" cy="751166"/>
      </dsp:txXfrm>
    </dsp:sp>
    <dsp:sp modelId="{53DEB4E6-9CE4-41DF-8BE2-398F693DDFD7}">
      <dsp:nvSpPr>
        <dsp:cNvPr id="0" name=""/>
        <dsp:cNvSpPr/>
      </dsp:nvSpPr>
      <dsp:spPr>
        <a:xfrm>
          <a:off x="0" y="836109"/>
          <a:ext cx="3696236" cy="3126912"/>
        </a:xfrm>
        <a:prstGeom prst="rect">
          <a:avLst/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55" tIns="22860" rIns="128016" bIns="2286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a-GE" sz="1800" b="0" kern="1200" dirty="0" smtClean="0"/>
            <a:t>შენობების ენერგოეფექტურობის გაზრდის ხელშეწყობა ევროკავშირში, </a:t>
          </a:r>
          <a:r>
            <a:rPr lang="ka-GE" sz="1800" kern="1200" dirty="0" smtClean="0"/>
            <a:t>კლიმატური და ადგილობრივი პირობების, ასევე შიდა კლიმატური გარემოსა და ხარჯ-ეფექტიანობის </a:t>
          </a:r>
          <a:r>
            <a:rPr lang="ka-GE" sz="1800" b="0" kern="1200" dirty="0" smtClean="0"/>
            <a:t>გათვალისწინებით </a:t>
          </a:r>
          <a:endParaRPr lang="en-US" sz="1800" b="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400" i="1" kern="1200" dirty="0"/>
        </a:p>
      </dsp:txBody>
      <dsp:txXfrm>
        <a:off x="0" y="836109"/>
        <a:ext cx="3696236" cy="312691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07634E-4291-4B92-8155-6DF84D08BDA5}">
      <dsp:nvSpPr>
        <dsp:cNvPr id="0" name=""/>
        <dsp:cNvSpPr/>
      </dsp:nvSpPr>
      <dsp:spPr>
        <a:xfrm>
          <a:off x="0" y="2602"/>
          <a:ext cx="526745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8BBAEAC-A923-48D2-BE7F-F1749996BF36}">
      <dsp:nvSpPr>
        <dsp:cNvPr id="0" name=""/>
        <dsp:cNvSpPr/>
      </dsp:nvSpPr>
      <dsp:spPr>
        <a:xfrm>
          <a:off x="0" y="2602"/>
          <a:ext cx="831270" cy="5325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>
            <a:solidFill>
              <a:srgbClr val="002060"/>
            </a:solidFill>
          </a:endParaRPr>
        </a:p>
      </dsp:txBody>
      <dsp:txXfrm>
        <a:off x="0" y="2602"/>
        <a:ext cx="831270" cy="5325611"/>
      </dsp:txXfrm>
    </dsp:sp>
    <dsp:sp modelId="{770D7AD9-DF46-4C1E-B738-749F607D2700}">
      <dsp:nvSpPr>
        <dsp:cNvPr id="0" name=""/>
        <dsp:cNvSpPr/>
      </dsp:nvSpPr>
      <dsp:spPr>
        <a:xfrm>
          <a:off x="893616" y="208554"/>
          <a:ext cx="4105111" cy="1318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2060"/>
              </a:solidFill>
            </a:rPr>
            <a:t>ტექნიკური სამშენებლო სისტემების მიერ ენერგიის მოხმარების ოპტიმიზაციის მიზნით</a:t>
          </a:r>
          <a:r>
            <a:rPr lang="ka-GE" sz="1600" kern="1200" dirty="0" smtClean="0">
              <a:solidFill>
                <a:srgbClr val="002060"/>
              </a:solidFill>
            </a:rPr>
            <a:t>, შემუშავდეს შესაბამისი მოთხოვნები (დამონტაჟება არსებულ შენობებში)</a:t>
          </a:r>
          <a:endParaRPr lang="en-US" sz="1600" b="0" kern="1200" dirty="0">
            <a:solidFill>
              <a:srgbClr val="002060"/>
            </a:solidFill>
          </a:endParaRPr>
        </a:p>
      </dsp:txBody>
      <dsp:txXfrm>
        <a:off x="893616" y="208554"/>
        <a:ext cx="4105111" cy="1318912"/>
      </dsp:txXfrm>
    </dsp:sp>
    <dsp:sp modelId="{75C8331D-B533-4060-AB12-483888371F58}">
      <dsp:nvSpPr>
        <dsp:cNvPr id="0" name=""/>
        <dsp:cNvSpPr/>
      </dsp:nvSpPr>
      <dsp:spPr>
        <a:xfrm>
          <a:off x="831270" y="1527466"/>
          <a:ext cx="3325082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74145DD7-CB95-4F60-8EAA-3468DE01D22A}">
      <dsp:nvSpPr>
        <dsp:cNvPr id="0" name=""/>
        <dsp:cNvSpPr/>
      </dsp:nvSpPr>
      <dsp:spPr>
        <a:xfrm>
          <a:off x="893616" y="1733418"/>
          <a:ext cx="3979561" cy="2252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kern="1200" dirty="0" smtClean="0">
              <a:solidFill>
                <a:srgbClr val="002060"/>
              </a:solidFill>
              <a:latin typeface="+mn-lt"/>
            </a:rPr>
            <a:t>მოთხოვნები უნდა ეხებოდეს სულ ცოტა შემდეგ ნაწილებს: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2060"/>
              </a:solidFill>
              <a:latin typeface="+mn-lt"/>
            </a:rPr>
            <a:t>(ა) გათბობის სისტემები;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2060"/>
              </a:solidFill>
              <a:latin typeface="+mn-lt"/>
            </a:rPr>
            <a:t>(ბ) ცხელი წყლის სისტემები;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2060"/>
              </a:solidFill>
              <a:latin typeface="+mn-lt"/>
            </a:rPr>
            <a:t>(გ) კონდიცირების სისტემები;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2060"/>
              </a:solidFill>
              <a:latin typeface="+mn-lt"/>
            </a:rPr>
            <a:t>(დ) ვენტილაციის დიდი სისტემები;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2060"/>
              </a:solidFill>
              <a:latin typeface="+mn-lt"/>
            </a:rPr>
            <a:t>ან ასეთი სისტემების კომბინაცია.</a:t>
          </a:r>
          <a:endParaRPr lang="en-US" sz="1600" kern="1200" dirty="0">
            <a:solidFill>
              <a:srgbClr val="002060"/>
            </a:solidFill>
            <a:latin typeface="+mn-lt"/>
          </a:endParaRPr>
        </a:p>
      </dsp:txBody>
      <dsp:txXfrm>
        <a:off x="893616" y="1733418"/>
        <a:ext cx="3979561" cy="2252531"/>
      </dsp:txXfrm>
    </dsp:sp>
    <dsp:sp modelId="{669286EB-3CFB-402B-A636-0F9CEAF81C8F}">
      <dsp:nvSpPr>
        <dsp:cNvPr id="0" name=""/>
        <dsp:cNvSpPr/>
      </dsp:nvSpPr>
      <dsp:spPr>
        <a:xfrm>
          <a:off x="831270" y="3985949"/>
          <a:ext cx="3325082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1E40A9A3-CCAC-42AB-A2E3-0D06C221541C}">
      <dsp:nvSpPr>
        <dsp:cNvPr id="0" name=""/>
        <dsp:cNvSpPr/>
      </dsp:nvSpPr>
      <dsp:spPr>
        <a:xfrm>
          <a:off x="893616" y="4191900"/>
          <a:ext cx="4370861" cy="92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b="0" kern="1200" dirty="0" smtClean="0">
              <a:solidFill>
                <a:srgbClr val="002060"/>
              </a:solidFill>
            </a:rPr>
            <a:t>წახალისდეს ჭკვიანი მრიცხველების გამოყენება  შენობის აშენების ან კაპიტალური რემონტისას</a:t>
          </a:r>
          <a:r>
            <a:rPr lang="ka-GE" sz="1800" b="1" kern="1200" dirty="0" smtClean="0">
              <a:solidFill>
                <a:srgbClr val="002060"/>
              </a:solidFill>
            </a:rPr>
            <a:t> </a:t>
          </a:r>
          <a:endParaRPr lang="en-US" sz="1800" kern="1200" dirty="0">
            <a:solidFill>
              <a:srgbClr val="002060"/>
            </a:solidFill>
          </a:endParaRPr>
        </a:p>
      </dsp:txBody>
      <dsp:txXfrm>
        <a:off x="893616" y="4191900"/>
        <a:ext cx="4370861" cy="927440"/>
      </dsp:txXfrm>
    </dsp:sp>
    <dsp:sp modelId="{10138C78-4F9F-4706-9577-5F62A862CFB6}">
      <dsp:nvSpPr>
        <dsp:cNvPr id="0" name=""/>
        <dsp:cNvSpPr/>
      </dsp:nvSpPr>
      <dsp:spPr>
        <a:xfrm>
          <a:off x="831270" y="5119341"/>
          <a:ext cx="3325082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A79CAE-E516-4607-B0A9-B098DE1AF6B8}">
      <dsp:nvSpPr>
        <dsp:cNvPr id="0" name=""/>
        <dsp:cNvSpPr/>
      </dsp:nvSpPr>
      <dsp:spPr>
        <a:xfrm>
          <a:off x="0" y="1174103"/>
          <a:ext cx="3836830" cy="34787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7781" tIns="354076" rIns="29778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1800" kern="12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შენობა, რომელსაც აქვს </a:t>
          </a:r>
          <a:r>
            <a:rPr lang="ka-GE" sz="1800" b="1" kern="12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ძალიან მაღალი</a:t>
          </a:r>
          <a:r>
            <a:rPr lang="ka-GE" sz="1800" kern="12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 ენერგოეფექტურობის მაჩვენებელი. თითქმის ნულოვანი ან </a:t>
          </a:r>
          <a:r>
            <a:rPr lang="ka-GE" sz="1800" b="1" kern="12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ძალიან დაბალი </a:t>
          </a:r>
          <a:r>
            <a:rPr lang="ka-GE" sz="1800" kern="12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რაოდენობის მოთხოვნილი ენერგია კი მიიღება </a:t>
          </a:r>
          <a:r>
            <a:rPr lang="ka-GE" sz="1800" b="1" kern="1200" dirty="0" smtClean="0">
              <a:solidFill>
                <a:srgbClr val="002060"/>
              </a:solidFill>
            </a:rPr>
            <a:t>ადგილზე ან მიმდებარე ტერიტორიაზე </a:t>
          </a:r>
          <a:r>
            <a:rPr lang="ka-GE" sz="1800" kern="1200" dirty="0" smtClean="0">
              <a:solidFill>
                <a:srgbClr val="002060"/>
              </a:solidFill>
            </a:rPr>
            <a:t>არსებული განახლებადი ენერგიის წყაროებიდან</a:t>
          </a:r>
          <a:r>
            <a:rPr lang="ka-GE" sz="2000" kern="1200" dirty="0" smtClean="0">
              <a:solidFill>
                <a:srgbClr val="002060"/>
              </a:solidFill>
            </a:rPr>
            <a:t>. </a:t>
          </a:r>
          <a:endParaRPr lang="en-US" sz="2000" b="1" kern="1200" dirty="0">
            <a:solidFill>
              <a:srgbClr val="002060"/>
            </a:solidFill>
          </a:endParaRPr>
        </a:p>
      </dsp:txBody>
      <dsp:txXfrm>
        <a:off x="0" y="1174103"/>
        <a:ext cx="3836830" cy="3478794"/>
      </dsp:txXfrm>
    </dsp:sp>
    <dsp:sp modelId="{70E6B350-54CF-439D-8BB9-894988F0485A}">
      <dsp:nvSpPr>
        <dsp:cNvPr id="0" name=""/>
        <dsp:cNvSpPr/>
      </dsp:nvSpPr>
      <dsp:spPr>
        <a:xfrm>
          <a:off x="75683" y="0"/>
          <a:ext cx="2938593" cy="14458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516" tIns="0" rIns="101516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000" b="1" i="1" kern="1200" dirty="0" smtClean="0"/>
            <a:t>მუხლი 9</a:t>
          </a:r>
          <a:endParaRPr lang="en-US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000" b="1" kern="1200" dirty="0" smtClean="0"/>
            <a:t>თითქმის ნულოვანი ენერგიის მქონე შენობები - </a:t>
          </a:r>
          <a:r>
            <a:rPr lang="en-US" sz="2000" b="1" kern="1200" dirty="0" smtClean="0"/>
            <a:t>NZEB</a:t>
          </a:r>
          <a:endParaRPr lang="en-US" sz="2000" b="1" kern="1200" dirty="0"/>
        </a:p>
      </dsp:txBody>
      <dsp:txXfrm>
        <a:off x="146263" y="70580"/>
        <a:ext cx="2797433" cy="130468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279E0-C65F-4749-8BA9-22E9BF778443}">
      <dsp:nvSpPr>
        <dsp:cNvPr id="0" name=""/>
        <dsp:cNvSpPr/>
      </dsp:nvSpPr>
      <dsp:spPr>
        <a:xfrm>
          <a:off x="0" y="4593"/>
          <a:ext cx="5628064" cy="58883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900" b="1" kern="1200" dirty="0" smtClean="0">
              <a:solidFill>
                <a:srgbClr val="002060"/>
              </a:solidFill>
            </a:rPr>
            <a:t>თითქმის ნულოვანი ენერგიის მქონე შენობები</a:t>
          </a:r>
          <a:endParaRPr lang="en-US" sz="1900" b="1" kern="1200" dirty="0"/>
        </a:p>
      </dsp:txBody>
      <dsp:txXfrm>
        <a:off x="28744" y="33337"/>
        <a:ext cx="5570576" cy="53134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652A81-04E6-4498-BB97-C642C85A0FDB}">
      <dsp:nvSpPr>
        <dsp:cNvPr id="0" name=""/>
        <dsp:cNvSpPr/>
      </dsp:nvSpPr>
      <dsp:spPr>
        <a:xfrm>
          <a:off x="0" y="0"/>
          <a:ext cx="4683332" cy="54246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/>
        </a:p>
      </dsp:txBody>
      <dsp:txXfrm>
        <a:off x="0" y="0"/>
        <a:ext cx="4683332" cy="1627399"/>
      </dsp:txXfrm>
    </dsp:sp>
    <dsp:sp modelId="{6435333D-0118-46DF-ADF0-1B3E8134825A}">
      <dsp:nvSpPr>
        <dsp:cNvPr id="0" name=""/>
        <dsp:cNvSpPr/>
      </dsp:nvSpPr>
      <dsp:spPr>
        <a:xfrm>
          <a:off x="225215" y="644923"/>
          <a:ext cx="4306043" cy="7288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b="1" kern="1200" dirty="0" smtClean="0"/>
            <a:t>წევრი ქვეყნების 40% არ აქვს </a:t>
          </a:r>
          <a:r>
            <a:rPr lang="en-US" sz="1800" b="1" kern="1200" dirty="0" smtClean="0"/>
            <a:t>NZEB </a:t>
          </a:r>
          <a:r>
            <a:rPr lang="ka-GE" sz="1800" b="1" kern="1200" dirty="0" smtClean="0"/>
            <a:t>დეტალური განმარტება  </a:t>
          </a:r>
          <a:endParaRPr lang="en-US" sz="1800" b="1" kern="1200" dirty="0"/>
        </a:p>
      </dsp:txBody>
      <dsp:txXfrm>
        <a:off x="246562" y="666270"/>
        <a:ext cx="4263349" cy="686133"/>
      </dsp:txXfrm>
    </dsp:sp>
    <dsp:sp modelId="{7CD211D3-5101-4763-A106-3DD147AC6D92}">
      <dsp:nvSpPr>
        <dsp:cNvPr id="0" name=""/>
        <dsp:cNvSpPr/>
      </dsp:nvSpPr>
      <dsp:spPr>
        <a:xfrm>
          <a:off x="141608" y="1500245"/>
          <a:ext cx="4365728" cy="9307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90421"/>
                <a:satOff val="1725"/>
                <a:lumOff val="761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90421"/>
                <a:satOff val="1725"/>
                <a:lumOff val="761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90421"/>
                <a:satOff val="1725"/>
                <a:lumOff val="761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 </a:t>
          </a:r>
          <a:r>
            <a:rPr lang="ka-GE" sz="1800" b="1" kern="1200" dirty="0" smtClean="0"/>
            <a:t>პირველადი ენერგიის მოხმარების რიცხვითი მაჩვენებელი მერყეობს 0 კვტ./სთ/მ</a:t>
          </a:r>
          <a:r>
            <a:rPr lang="ka-GE" sz="1800" b="1" kern="1200" baseline="30000" dirty="0" smtClean="0"/>
            <a:t>2</a:t>
          </a:r>
          <a:r>
            <a:rPr lang="ka-GE" sz="1800" b="1" kern="1200" dirty="0" smtClean="0"/>
            <a:t>-დან -270 კვტ./სთ/მ</a:t>
          </a:r>
          <a:r>
            <a:rPr lang="ka-GE" sz="1800" b="1" kern="1200" baseline="30000" dirty="0" smtClean="0"/>
            <a:t>2</a:t>
          </a:r>
          <a:r>
            <a:rPr lang="ka-GE" sz="1800" b="1" kern="1200" dirty="0" smtClean="0"/>
            <a:t>-მდე </a:t>
          </a:r>
          <a:endParaRPr lang="en-US" sz="1800" b="1" kern="1200" dirty="0"/>
        </a:p>
      </dsp:txBody>
      <dsp:txXfrm>
        <a:off x="168870" y="1527507"/>
        <a:ext cx="4311204" cy="876267"/>
      </dsp:txXfrm>
    </dsp:sp>
    <dsp:sp modelId="{3F503212-8E55-4660-8CDD-4C20110625A7}">
      <dsp:nvSpPr>
        <dsp:cNvPr id="0" name=""/>
        <dsp:cNvSpPr/>
      </dsp:nvSpPr>
      <dsp:spPr>
        <a:xfrm>
          <a:off x="79451" y="2690429"/>
          <a:ext cx="4523612" cy="9136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180842"/>
                <a:satOff val="3450"/>
                <a:lumOff val="1523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180842"/>
                <a:satOff val="3450"/>
                <a:lumOff val="1523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180842"/>
                <a:satOff val="3450"/>
                <a:lumOff val="1523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b="1" kern="1200" dirty="0" smtClean="0"/>
            <a:t>განახლებადი ენერგიის გამოყენების საკითხიც განსხვავებულია - მერყეობს 0%-დან 50% მდე</a:t>
          </a:r>
          <a:endParaRPr lang="en-US" sz="1800" b="1" kern="1200" dirty="0"/>
        </a:p>
      </dsp:txBody>
      <dsp:txXfrm>
        <a:off x="106211" y="2717189"/>
        <a:ext cx="4470092" cy="860121"/>
      </dsp:txXfrm>
    </dsp:sp>
    <dsp:sp modelId="{AAEC7EBE-3D1F-4493-B64A-574CDBBAA781}">
      <dsp:nvSpPr>
        <dsp:cNvPr id="0" name=""/>
        <dsp:cNvSpPr/>
      </dsp:nvSpPr>
      <dsp:spPr>
        <a:xfrm>
          <a:off x="107386" y="3875613"/>
          <a:ext cx="4580524" cy="9307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271263"/>
                <a:satOff val="5175"/>
                <a:lumOff val="2285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271263"/>
                <a:satOff val="5175"/>
                <a:lumOff val="2285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271263"/>
                <a:satOff val="5175"/>
                <a:lumOff val="2285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1" kern="1200" dirty="0" smtClean="0"/>
            <a:t>ადგილზე ან მიმდებარე ტერიტორიაზე არსებული განახლებადი ენერგიის წყაროებიდან მიღებული განახლებადი ენერგია</a:t>
          </a:r>
          <a:endParaRPr lang="en-US" sz="1600" b="1" kern="1200" dirty="0"/>
        </a:p>
      </dsp:txBody>
      <dsp:txXfrm>
        <a:off x="134648" y="3902875"/>
        <a:ext cx="4526000" cy="87626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07634E-4291-4B92-8155-6DF84D08BDA5}">
      <dsp:nvSpPr>
        <dsp:cNvPr id="0" name=""/>
        <dsp:cNvSpPr/>
      </dsp:nvSpPr>
      <dsp:spPr>
        <a:xfrm>
          <a:off x="0" y="2077"/>
          <a:ext cx="4739425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8BBAEAC-A923-48D2-BE7F-F1749996BF36}">
      <dsp:nvSpPr>
        <dsp:cNvPr id="0" name=""/>
        <dsp:cNvSpPr/>
      </dsp:nvSpPr>
      <dsp:spPr>
        <a:xfrm>
          <a:off x="0" y="2077"/>
          <a:ext cx="477645" cy="4251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>
            <a:solidFill>
              <a:srgbClr val="002060"/>
            </a:solidFill>
          </a:endParaRPr>
        </a:p>
      </dsp:txBody>
      <dsp:txXfrm>
        <a:off x="0" y="2077"/>
        <a:ext cx="477645" cy="4251022"/>
      </dsp:txXfrm>
    </dsp:sp>
    <dsp:sp modelId="{770D7AD9-DF46-4C1E-B738-749F607D2700}">
      <dsp:nvSpPr>
        <dsp:cNvPr id="0" name=""/>
        <dsp:cNvSpPr/>
      </dsp:nvSpPr>
      <dsp:spPr>
        <a:xfrm>
          <a:off x="187092" y="100171"/>
          <a:ext cx="4223265" cy="10821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kern="1200" dirty="0" smtClean="0">
              <a:solidFill>
                <a:srgbClr val="002060"/>
              </a:solidFill>
            </a:rPr>
            <a:t>შ</a:t>
          </a:r>
          <a:r>
            <a:rPr lang="ka-GE" sz="1600" kern="1200" dirty="0" smtClean="0">
              <a:solidFill>
                <a:srgbClr val="002060"/>
              </a:solidFill>
            </a:rPr>
            <a:t>ემუშავდეს არსებული და დაგეგმილი წახალისებების (მათ შორის ფინანსური) სია შენობებში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ka-GE" sz="1600" kern="1200" dirty="0" smtClean="0">
              <a:solidFill>
                <a:srgbClr val="002060"/>
              </a:solidFill>
            </a:rPr>
            <a:t>ენერგეოეფექტურობის გაუმჯობესებისათვის</a:t>
          </a:r>
          <a:endParaRPr lang="en-US" sz="1600" b="0" kern="1200" dirty="0">
            <a:solidFill>
              <a:srgbClr val="002060"/>
            </a:solidFill>
          </a:endParaRPr>
        </a:p>
      </dsp:txBody>
      <dsp:txXfrm>
        <a:off x="187092" y="100171"/>
        <a:ext cx="4223265" cy="1082144"/>
      </dsp:txXfrm>
    </dsp:sp>
    <dsp:sp modelId="{75C8331D-B533-4060-AB12-483888371F58}">
      <dsp:nvSpPr>
        <dsp:cNvPr id="0" name=""/>
        <dsp:cNvSpPr/>
      </dsp:nvSpPr>
      <dsp:spPr>
        <a:xfrm>
          <a:off x="477645" y="1267505"/>
          <a:ext cx="191058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77C79330-47A6-40B9-9894-B1867A935500}">
      <dsp:nvSpPr>
        <dsp:cNvPr id="0" name=""/>
        <dsp:cNvSpPr/>
      </dsp:nvSpPr>
      <dsp:spPr>
        <a:xfrm>
          <a:off x="152071" y="1350643"/>
          <a:ext cx="3736653" cy="483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0" kern="1200" dirty="0" smtClean="0">
              <a:solidFill>
                <a:srgbClr val="002060"/>
              </a:solidFill>
            </a:rPr>
            <a:t>აღნიშნული სია უნდა განახლდეს ყოველ 3 წელიწადში ერთხელ</a:t>
          </a:r>
          <a:endParaRPr lang="en-US" sz="1600" b="0" kern="1200" dirty="0">
            <a:solidFill>
              <a:srgbClr val="002060"/>
            </a:solidFill>
          </a:endParaRPr>
        </a:p>
      </dsp:txBody>
      <dsp:txXfrm>
        <a:off x="152071" y="1350643"/>
        <a:ext cx="3736653" cy="483796"/>
      </dsp:txXfrm>
    </dsp:sp>
    <dsp:sp modelId="{DC84C515-28A6-4CBC-8B83-5EE78FAB40F6}">
      <dsp:nvSpPr>
        <dsp:cNvPr id="0" name=""/>
        <dsp:cNvSpPr/>
      </dsp:nvSpPr>
      <dsp:spPr>
        <a:xfrm>
          <a:off x="477645" y="1934585"/>
          <a:ext cx="191058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74145DD7-CB95-4F60-8EAA-3468DE01D22A}">
      <dsp:nvSpPr>
        <dsp:cNvPr id="0" name=""/>
        <dsp:cNvSpPr/>
      </dsp:nvSpPr>
      <dsp:spPr>
        <a:xfrm>
          <a:off x="187092" y="2051447"/>
          <a:ext cx="3886821" cy="7418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2060"/>
              </a:solidFill>
            </a:rPr>
            <a:t>წ</a:t>
          </a:r>
          <a:r>
            <a:rPr lang="ka-GE" sz="1600" kern="1200" dirty="0" smtClean="0">
              <a:solidFill>
                <a:srgbClr val="002060"/>
              </a:solidFill>
            </a:rPr>
            <a:t>ამახალისებელი ღონისძიებების დაგეგმვისას გათვალისწინებული უნდა იყოს ოპტიმალური ხარჯის დონე</a:t>
          </a:r>
          <a:endParaRPr lang="en-US" sz="1600" kern="1200" dirty="0">
            <a:solidFill>
              <a:srgbClr val="002060"/>
            </a:solidFill>
          </a:endParaRPr>
        </a:p>
      </dsp:txBody>
      <dsp:txXfrm>
        <a:off x="187092" y="2051447"/>
        <a:ext cx="3886821" cy="741859"/>
      </dsp:txXfrm>
    </dsp:sp>
    <dsp:sp modelId="{669286EB-3CFB-402B-A636-0F9CEAF81C8F}">
      <dsp:nvSpPr>
        <dsp:cNvPr id="0" name=""/>
        <dsp:cNvSpPr/>
      </dsp:nvSpPr>
      <dsp:spPr>
        <a:xfrm>
          <a:off x="477645" y="2859729"/>
          <a:ext cx="191058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1E40A9A3-CCAC-42AB-A2E3-0D06C221541C}">
      <dsp:nvSpPr>
        <dsp:cNvPr id="0" name=""/>
        <dsp:cNvSpPr/>
      </dsp:nvSpPr>
      <dsp:spPr>
        <a:xfrm>
          <a:off x="178018" y="2963284"/>
          <a:ext cx="3336355" cy="10236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500" kern="1200" dirty="0" smtClean="0">
              <a:solidFill>
                <a:srgbClr val="002060"/>
              </a:solidFill>
            </a:rPr>
            <a:t>კომისიამ უნდა შეაფასოსო ქვეყნების მიერ შეთავაზებული წახალისებების ღონისძიებების ეფექტურობა. </a:t>
          </a:r>
          <a:endParaRPr lang="en-US" sz="1500" kern="1200" dirty="0">
            <a:solidFill>
              <a:srgbClr val="002060"/>
            </a:solidFill>
          </a:endParaRPr>
        </a:p>
      </dsp:txBody>
      <dsp:txXfrm>
        <a:off x="178018" y="2963284"/>
        <a:ext cx="3336355" cy="1023676"/>
      </dsp:txXfrm>
    </dsp:sp>
    <dsp:sp modelId="{10138C78-4F9F-4706-9577-5F62A862CFB6}">
      <dsp:nvSpPr>
        <dsp:cNvPr id="0" name=""/>
        <dsp:cNvSpPr/>
      </dsp:nvSpPr>
      <dsp:spPr>
        <a:xfrm>
          <a:off x="477645" y="4066689"/>
          <a:ext cx="191058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45B9D-5A1B-48B0-A9D3-C2F5FF95BDA4}">
      <dsp:nvSpPr>
        <dsp:cNvPr id="0" name=""/>
        <dsp:cNvSpPr/>
      </dsp:nvSpPr>
      <dsp:spPr>
        <a:xfrm rot="5400000">
          <a:off x="238340" y="-232516"/>
          <a:ext cx="1628113" cy="210479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b="1" kern="1200" dirty="0" smtClean="0"/>
            <a:t>პოლიტიკა</a:t>
          </a:r>
          <a:endParaRPr lang="en-US" sz="2400" b="1" kern="1200" dirty="0"/>
        </a:p>
      </dsp:txBody>
      <dsp:txXfrm rot="-5400000">
        <a:off x="0" y="5824"/>
        <a:ext cx="2104793" cy="1628113"/>
      </dsp:txXfrm>
    </dsp:sp>
    <dsp:sp modelId="{A7F3FF52-1FF1-4E5C-BF05-7B6B30048702}">
      <dsp:nvSpPr>
        <dsp:cNvPr id="0" name=""/>
        <dsp:cNvSpPr/>
      </dsp:nvSpPr>
      <dsp:spPr>
        <a:xfrm rot="5400000" flipV="1">
          <a:off x="3955053" y="-1522867"/>
          <a:ext cx="1058829" cy="43294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1500" kern="1200" smtClean="0"/>
            <a:t>რეგულაციები, წესები, კანონები, ჯარიმები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1500" kern="1200" smtClean="0"/>
            <a:t>ფინანსური და საინფორმაციო - მედია, საინფორმაციო კამპანიები, ტრენინგები</a:t>
          </a:r>
          <a:endParaRPr lang="en-US" sz="1500" kern="1200" dirty="0"/>
        </a:p>
      </dsp:txBody>
      <dsp:txXfrm rot="-5400000">
        <a:off x="2371436" y="164126"/>
        <a:ext cx="4277752" cy="955453"/>
      </dsp:txXfrm>
    </dsp:sp>
    <dsp:sp modelId="{124B27F4-CC8A-4AB4-98EB-BAB36F2D7E34}">
      <dsp:nvSpPr>
        <dsp:cNvPr id="0" name=""/>
        <dsp:cNvSpPr/>
      </dsp:nvSpPr>
      <dsp:spPr>
        <a:xfrm rot="5400000">
          <a:off x="268917" y="1117586"/>
          <a:ext cx="1628113" cy="21659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800" b="1" kern="1200" smtClean="0"/>
            <a:t>სექტორი</a:t>
          </a:r>
          <a:endParaRPr lang="en-US" sz="2800" b="1" kern="1200" dirty="0"/>
        </a:p>
      </dsp:txBody>
      <dsp:txXfrm rot="-5400000">
        <a:off x="0" y="1386503"/>
        <a:ext cx="2165948" cy="1628113"/>
      </dsp:txXfrm>
    </dsp:sp>
    <dsp:sp modelId="{05939082-703D-4BDE-9E9B-D668901C20D1}">
      <dsp:nvSpPr>
        <dsp:cNvPr id="0" name=""/>
        <dsp:cNvSpPr/>
      </dsp:nvSpPr>
      <dsp:spPr>
        <a:xfrm rot="5400000">
          <a:off x="4010038" y="-349762"/>
          <a:ext cx="1058273" cy="44680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1600" kern="1200" dirty="0" smtClean="0"/>
            <a:t>შენობების ასაკის და ტიპის მიხედვით,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1600" kern="1200" dirty="0" smtClean="0"/>
            <a:t>მფლობელობის და მფლობელის ეკონომიკური მდგომარეობის მიხედვით</a:t>
          </a:r>
          <a:endParaRPr lang="en-US" sz="1600" kern="1200" dirty="0"/>
        </a:p>
      </dsp:txBody>
      <dsp:txXfrm rot="-5400000">
        <a:off x="2305136" y="1406801"/>
        <a:ext cx="4416417" cy="954951"/>
      </dsp:txXfrm>
    </dsp:sp>
    <dsp:sp modelId="{AD671759-EF5D-4F4E-A0BD-4FF0366B3B6D}">
      <dsp:nvSpPr>
        <dsp:cNvPr id="0" name=""/>
        <dsp:cNvSpPr/>
      </dsp:nvSpPr>
      <dsp:spPr>
        <a:xfrm rot="5400000">
          <a:off x="204702" y="2708184"/>
          <a:ext cx="1628113" cy="20375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b="1" kern="1200" smtClean="0"/>
            <a:t>ფინანსური</a:t>
          </a:r>
          <a:endParaRPr lang="en-US" sz="2400" b="1" kern="1200" dirty="0"/>
        </a:p>
      </dsp:txBody>
      <dsp:txXfrm rot="-5400000">
        <a:off x="0" y="2912886"/>
        <a:ext cx="2037518" cy="1628113"/>
      </dsp:txXfrm>
    </dsp:sp>
    <dsp:sp modelId="{B476A3FF-7339-4734-AA72-38A2D39B7941}">
      <dsp:nvSpPr>
        <dsp:cNvPr id="0" name=""/>
        <dsp:cNvSpPr/>
      </dsp:nvSpPr>
      <dsp:spPr>
        <a:xfrm rot="5400000">
          <a:off x="3863195" y="1020691"/>
          <a:ext cx="1116542" cy="47034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1600" kern="1200" dirty="0" smtClean="0"/>
            <a:t>გრანტები, სუბსიდიების, საგადასახადო შეღავათები, სესხები </a:t>
          </a:r>
          <a:r>
            <a:rPr lang="ka-GE" sz="1600" kern="1200" dirty="0" err="1" smtClean="0"/>
            <a:t>ა,შ</a:t>
          </a:r>
          <a:r>
            <a:rPr lang="ka-GE" sz="1600" kern="1200" dirty="0" smtClean="0"/>
            <a:t>,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1600" kern="1200" dirty="0" smtClean="0"/>
            <a:t>დაფინანსება - </a:t>
          </a:r>
          <a:r>
            <a:rPr lang="en-US" sz="1600" kern="1200" dirty="0" smtClean="0"/>
            <a:t>EU, </a:t>
          </a:r>
          <a:r>
            <a:rPr lang="ka-GE" sz="1600" kern="1200" dirty="0" smtClean="0"/>
            <a:t>ადგილობრივი ხელისუფლება, კერძო კომპანიები</a:t>
          </a:r>
          <a:endParaRPr lang="en-US" sz="1600" kern="1200" dirty="0"/>
        </a:p>
      </dsp:txBody>
      <dsp:txXfrm rot="-5400000">
        <a:off x="2069720" y="2868672"/>
        <a:ext cx="4648989" cy="100753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07634E-4291-4B92-8155-6DF84D08BDA5}">
      <dsp:nvSpPr>
        <dsp:cNvPr id="0" name=""/>
        <dsp:cNvSpPr/>
      </dsp:nvSpPr>
      <dsp:spPr>
        <a:xfrm>
          <a:off x="0" y="2150"/>
          <a:ext cx="7147773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8BBAEAC-A923-48D2-BE7F-F1749996BF36}">
      <dsp:nvSpPr>
        <dsp:cNvPr id="0" name=""/>
        <dsp:cNvSpPr/>
      </dsp:nvSpPr>
      <dsp:spPr>
        <a:xfrm>
          <a:off x="0" y="2150"/>
          <a:ext cx="584944" cy="4400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>
            <a:solidFill>
              <a:srgbClr val="002060"/>
            </a:solidFill>
          </a:endParaRPr>
        </a:p>
      </dsp:txBody>
      <dsp:txXfrm>
        <a:off x="0" y="2150"/>
        <a:ext cx="584944" cy="4400273"/>
      </dsp:txXfrm>
    </dsp:sp>
    <dsp:sp modelId="{770D7AD9-DF46-4C1E-B738-749F607D2700}">
      <dsp:nvSpPr>
        <dsp:cNvPr id="0" name=""/>
        <dsp:cNvSpPr/>
      </dsp:nvSpPr>
      <dsp:spPr>
        <a:xfrm>
          <a:off x="628815" y="103133"/>
          <a:ext cx="5245093" cy="1328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2060"/>
              </a:solidFill>
            </a:rPr>
            <a:t>შ</a:t>
          </a:r>
          <a:r>
            <a:rPr lang="ka-GE" sz="1600" kern="1200" dirty="0" err="1" smtClean="0">
              <a:solidFill>
                <a:srgbClr val="002060"/>
              </a:solidFill>
            </a:rPr>
            <a:t>ეიქმნას</a:t>
          </a:r>
          <a:r>
            <a:rPr lang="ka-GE" sz="1600" kern="1200" dirty="0" smtClean="0">
              <a:solidFill>
                <a:srgbClr val="002060"/>
              </a:solidFill>
            </a:rPr>
            <a:t> შენობების სერტიფიცირების </a:t>
          </a:r>
          <a:r>
            <a:rPr lang="ka-GE" sz="1600" kern="1200" dirty="0" smtClean="0">
              <a:solidFill>
                <a:srgbClr val="002060"/>
              </a:solidFill>
            </a:rPr>
            <a:t>სისტემა (ახალი შენობები, საჯარო შენობები)  </a:t>
          </a:r>
          <a:r>
            <a:rPr lang="ka-GE" sz="1600" kern="1200" dirty="0" smtClean="0">
              <a:solidFill>
                <a:srgbClr val="002060"/>
              </a:solidFill>
            </a:rPr>
            <a:t>სერტიფიკატები უნდა  შეიცავდეს ინფორმაციას შენობის </a:t>
          </a:r>
          <a:r>
            <a:rPr lang="ka-GE" sz="1600" kern="1200" dirty="0" err="1" smtClean="0">
              <a:solidFill>
                <a:srgbClr val="002060"/>
              </a:solidFill>
            </a:rPr>
            <a:t>ენერგოეფქტურობის</a:t>
          </a:r>
          <a:r>
            <a:rPr lang="ka-GE" sz="1600" kern="1200" dirty="0" smtClean="0">
              <a:solidFill>
                <a:srgbClr val="002060"/>
              </a:solidFill>
            </a:rPr>
            <a:t> შესახებ და მოიცავდეს მისი გაუმჯობესების რეკომენდაციებს. ვადა 10 წელი. </a:t>
          </a:r>
          <a:endParaRPr lang="en-US" sz="1600" b="0" kern="1200" dirty="0">
            <a:solidFill>
              <a:srgbClr val="002060"/>
            </a:solidFill>
          </a:endParaRPr>
        </a:p>
      </dsp:txBody>
      <dsp:txXfrm>
        <a:off x="628815" y="103133"/>
        <a:ext cx="5245093" cy="1328974"/>
      </dsp:txXfrm>
    </dsp:sp>
    <dsp:sp modelId="{75C8331D-B533-4060-AB12-483888371F58}">
      <dsp:nvSpPr>
        <dsp:cNvPr id="0" name=""/>
        <dsp:cNvSpPr/>
      </dsp:nvSpPr>
      <dsp:spPr>
        <a:xfrm>
          <a:off x="584944" y="1432108"/>
          <a:ext cx="233977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77C79330-47A6-40B9-9894-B1867A935500}">
      <dsp:nvSpPr>
        <dsp:cNvPr id="0" name=""/>
        <dsp:cNvSpPr/>
      </dsp:nvSpPr>
      <dsp:spPr>
        <a:xfrm>
          <a:off x="628815" y="1533090"/>
          <a:ext cx="5050722" cy="12076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kern="1200" dirty="0" smtClean="0">
              <a:solidFill>
                <a:schemeClr val="accent1">
                  <a:lumMod val="50000"/>
                </a:schemeClr>
              </a:solidFill>
            </a:rPr>
            <a:t>ენერგეტიკული ექსპლუატაციის სერტიფიკატში მოცემული რეკომენდაციები უნდა იყოს ტექნიკურად განხორციელებადი და უზრუნველყოს ხარჯ-სარგებლიანობა ექსპლუატაციის პერიოდში</a:t>
          </a:r>
          <a:r>
            <a:rPr lang="ka-GE" sz="1400" kern="1200" dirty="0" smtClean="0"/>
            <a:t>. </a:t>
          </a:r>
          <a:endParaRPr lang="en-US" sz="1400" b="0" kern="1200" dirty="0">
            <a:solidFill>
              <a:srgbClr val="002060"/>
            </a:solidFill>
          </a:endParaRPr>
        </a:p>
      </dsp:txBody>
      <dsp:txXfrm>
        <a:off x="628815" y="1533090"/>
        <a:ext cx="5050722" cy="1207613"/>
      </dsp:txXfrm>
    </dsp:sp>
    <dsp:sp modelId="{DC84C515-28A6-4CBC-8B83-5EE78FAB40F6}">
      <dsp:nvSpPr>
        <dsp:cNvPr id="0" name=""/>
        <dsp:cNvSpPr/>
      </dsp:nvSpPr>
      <dsp:spPr>
        <a:xfrm>
          <a:off x="584944" y="2740704"/>
          <a:ext cx="233977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74145DD7-CB95-4F60-8EAA-3468DE01D22A}">
      <dsp:nvSpPr>
        <dsp:cNvPr id="0" name=""/>
        <dsp:cNvSpPr/>
      </dsp:nvSpPr>
      <dsp:spPr>
        <a:xfrm>
          <a:off x="628815" y="2841687"/>
          <a:ext cx="5878144" cy="908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kern="1200" dirty="0" smtClean="0">
              <a:solidFill>
                <a:srgbClr val="002060"/>
              </a:solidFill>
            </a:rPr>
            <a:t>სერტიფიკატები წარმოდგენილი უნდა იქნას მშენებლობის, გაყიდვის, გაქირავების ეტაპებზე. განთავსდეს მედიაში სარეკლამო განცხადებებთან ერთად. </a:t>
          </a:r>
          <a:endParaRPr lang="en-US" sz="1600" kern="1200" dirty="0">
            <a:solidFill>
              <a:srgbClr val="002060"/>
            </a:solidFill>
          </a:endParaRPr>
        </a:p>
      </dsp:txBody>
      <dsp:txXfrm>
        <a:off x="628815" y="2841687"/>
        <a:ext cx="5878144" cy="908542"/>
      </dsp:txXfrm>
    </dsp:sp>
    <dsp:sp modelId="{669286EB-3CFB-402B-A636-0F9CEAF81C8F}">
      <dsp:nvSpPr>
        <dsp:cNvPr id="0" name=""/>
        <dsp:cNvSpPr/>
      </dsp:nvSpPr>
      <dsp:spPr>
        <a:xfrm>
          <a:off x="584944" y="3750229"/>
          <a:ext cx="233977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1E40A9A3-CCAC-42AB-A2E3-0D06C221541C}">
      <dsp:nvSpPr>
        <dsp:cNvPr id="0" name=""/>
        <dsp:cNvSpPr/>
      </dsp:nvSpPr>
      <dsp:spPr>
        <a:xfrm>
          <a:off x="628815" y="3851212"/>
          <a:ext cx="6510689" cy="447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kern="1200" dirty="0" smtClean="0">
              <a:solidFill>
                <a:schemeClr val="accent1">
                  <a:lumMod val="50000"/>
                </a:schemeClr>
              </a:solidFill>
            </a:rPr>
            <a:t>საჯარო შენობებში სერტიფიკატი განთავსებული უნდა იყოს საზოგადოებისთვის ნათლად ხილულ, გამოსაჩენ ადგილას.</a:t>
          </a:r>
          <a:endParaRPr lang="en-US" sz="16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28815" y="3851212"/>
        <a:ext cx="6510689" cy="447111"/>
      </dsp:txXfrm>
    </dsp:sp>
    <dsp:sp modelId="{10138C78-4F9F-4706-9577-5F62A862CFB6}">
      <dsp:nvSpPr>
        <dsp:cNvPr id="0" name=""/>
        <dsp:cNvSpPr/>
      </dsp:nvSpPr>
      <dsp:spPr>
        <a:xfrm>
          <a:off x="584944" y="4298324"/>
          <a:ext cx="233977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07634E-4291-4B92-8155-6DF84D08BDA5}">
      <dsp:nvSpPr>
        <dsp:cNvPr id="0" name=""/>
        <dsp:cNvSpPr/>
      </dsp:nvSpPr>
      <dsp:spPr>
        <a:xfrm>
          <a:off x="0" y="2130"/>
          <a:ext cx="5064124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8BBAEAC-A923-48D2-BE7F-F1749996BF36}">
      <dsp:nvSpPr>
        <dsp:cNvPr id="0" name=""/>
        <dsp:cNvSpPr/>
      </dsp:nvSpPr>
      <dsp:spPr>
        <a:xfrm>
          <a:off x="0" y="2130"/>
          <a:ext cx="877319" cy="4357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>
            <a:solidFill>
              <a:srgbClr val="002060"/>
            </a:solidFill>
          </a:endParaRPr>
        </a:p>
      </dsp:txBody>
      <dsp:txXfrm>
        <a:off x="0" y="2130"/>
        <a:ext cx="877319" cy="4357996"/>
      </dsp:txXfrm>
    </dsp:sp>
    <dsp:sp modelId="{770D7AD9-DF46-4C1E-B738-749F607D2700}">
      <dsp:nvSpPr>
        <dsp:cNvPr id="0" name=""/>
        <dsp:cNvSpPr/>
      </dsp:nvSpPr>
      <dsp:spPr>
        <a:xfrm>
          <a:off x="943118" y="117250"/>
          <a:ext cx="3443480" cy="961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2060"/>
              </a:solidFill>
            </a:rPr>
            <a:t>შ</a:t>
          </a:r>
          <a:r>
            <a:rPr lang="ka-GE" sz="1600" kern="1200" dirty="0" smtClean="0">
              <a:solidFill>
                <a:srgbClr val="002060"/>
              </a:solidFill>
            </a:rPr>
            <a:t>ეიქმნას შესაბამისი ინსტრუმენტები რომ დაწესდეს გათბობის სისტემების ინსპექტირება  (20 კვტ. ზე მეტი)</a:t>
          </a:r>
          <a:endParaRPr lang="en-US" sz="1600" b="0" kern="1200" dirty="0">
            <a:solidFill>
              <a:srgbClr val="002060"/>
            </a:solidFill>
          </a:endParaRPr>
        </a:p>
      </dsp:txBody>
      <dsp:txXfrm>
        <a:off x="943118" y="117250"/>
        <a:ext cx="3443480" cy="961489"/>
      </dsp:txXfrm>
    </dsp:sp>
    <dsp:sp modelId="{75C8331D-B533-4060-AB12-483888371F58}">
      <dsp:nvSpPr>
        <dsp:cNvPr id="0" name=""/>
        <dsp:cNvSpPr/>
      </dsp:nvSpPr>
      <dsp:spPr>
        <a:xfrm>
          <a:off x="877319" y="1078740"/>
          <a:ext cx="3509279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77C79330-47A6-40B9-9894-B1867A935500}">
      <dsp:nvSpPr>
        <dsp:cNvPr id="0" name=""/>
        <dsp:cNvSpPr/>
      </dsp:nvSpPr>
      <dsp:spPr>
        <a:xfrm>
          <a:off x="943118" y="1193861"/>
          <a:ext cx="4120159" cy="888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2060"/>
              </a:solidFill>
            </a:rPr>
            <a:t>შ</a:t>
          </a:r>
          <a:r>
            <a:rPr lang="ka-GE" sz="1600" kern="1200" dirty="0" smtClean="0">
              <a:solidFill>
                <a:srgbClr val="002060"/>
              </a:solidFill>
            </a:rPr>
            <a:t>ეიქმნას შესაბამისი ინსტრუმენტები, რომ დაწესდეს გაგრილების სისტემის ინსპექტირება( 12 კვტ. ზე მეტი)</a:t>
          </a:r>
          <a:endParaRPr lang="en-US" sz="1600" b="0" kern="1200" dirty="0">
            <a:solidFill>
              <a:srgbClr val="002060"/>
            </a:solidFill>
          </a:endParaRPr>
        </a:p>
      </dsp:txBody>
      <dsp:txXfrm>
        <a:off x="943118" y="1193861"/>
        <a:ext cx="4120159" cy="888365"/>
      </dsp:txXfrm>
    </dsp:sp>
    <dsp:sp modelId="{DC84C515-28A6-4CBC-8B83-5EE78FAB40F6}">
      <dsp:nvSpPr>
        <dsp:cNvPr id="0" name=""/>
        <dsp:cNvSpPr/>
      </dsp:nvSpPr>
      <dsp:spPr>
        <a:xfrm>
          <a:off x="877319" y="2082226"/>
          <a:ext cx="3509279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74145DD7-CB95-4F60-8EAA-3468DE01D22A}">
      <dsp:nvSpPr>
        <dsp:cNvPr id="0" name=""/>
        <dsp:cNvSpPr/>
      </dsp:nvSpPr>
      <dsp:spPr>
        <a:xfrm>
          <a:off x="943118" y="2197347"/>
          <a:ext cx="3443480" cy="10357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0" kern="1200" dirty="0" smtClean="0">
              <a:solidFill>
                <a:schemeClr val="accent5">
                  <a:lumMod val="50000"/>
                </a:schemeClr>
              </a:solidFill>
            </a:rPr>
            <a:t>ინსპექტირების ანგარიშები არ უნდა იყოს იმდენად ტექნიკურად დაწერილი, რომ მომხმარებლებმა ვერ შეძლონ მისი გამოყენება. </a:t>
          </a:r>
          <a:endParaRPr lang="en-US" sz="1600" b="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943118" y="2197347"/>
        <a:ext cx="3443480" cy="1035742"/>
      </dsp:txXfrm>
    </dsp:sp>
    <dsp:sp modelId="{669286EB-3CFB-402B-A636-0F9CEAF81C8F}">
      <dsp:nvSpPr>
        <dsp:cNvPr id="0" name=""/>
        <dsp:cNvSpPr/>
      </dsp:nvSpPr>
      <dsp:spPr>
        <a:xfrm>
          <a:off x="877319" y="3233090"/>
          <a:ext cx="3509279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1E40A9A3-CCAC-42AB-A2E3-0D06C221541C}">
      <dsp:nvSpPr>
        <dsp:cNvPr id="0" name=""/>
        <dsp:cNvSpPr/>
      </dsp:nvSpPr>
      <dsp:spPr>
        <a:xfrm>
          <a:off x="943118" y="3348211"/>
          <a:ext cx="3443480" cy="890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kern="1200" dirty="0" smtClean="0">
              <a:solidFill>
                <a:srgbClr val="002060"/>
              </a:solidFill>
            </a:rPr>
            <a:t> ალტერნატიული ღონისძიებები</a:t>
          </a:r>
          <a:r>
            <a:rPr lang="en-US" sz="1600" kern="1200" dirty="0" smtClean="0">
              <a:solidFill>
                <a:srgbClr val="002060"/>
              </a:solidFill>
            </a:rPr>
            <a:t> (</a:t>
          </a:r>
          <a:r>
            <a:rPr lang="ka-GE" sz="1600" kern="1200" dirty="0" smtClean="0">
              <a:solidFill>
                <a:srgbClr val="002060"/>
              </a:solidFill>
            </a:rPr>
            <a:t>რეკომენდაცია, ცნობიერების ამაღლება, გრანტები)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>
            <a:solidFill>
              <a:srgbClr val="002060"/>
            </a:solidFill>
          </a:endParaRPr>
        </a:p>
      </dsp:txBody>
      <dsp:txXfrm>
        <a:off x="943118" y="3348211"/>
        <a:ext cx="3443480" cy="890690"/>
      </dsp:txXfrm>
    </dsp:sp>
    <dsp:sp modelId="{10138C78-4F9F-4706-9577-5F62A862CFB6}">
      <dsp:nvSpPr>
        <dsp:cNvPr id="0" name=""/>
        <dsp:cNvSpPr/>
      </dsp:nvSpPr>
      <dsp:spPr>
        <a:xfrm>
          <a:off x="877319" y="4238902"/>
          <a:ext cx="3509279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07634E-4291-4B92-8155-6DF84D08BDA5}">
      <dsp:nvSpPr>
        <dsp:cNvPr id="0" name=""/>
        <dsp:cNvSpPr/>
      </dsp:nvSpPr>
      <dsp:spPr>
        <a:xfrm>
          <a:off x="0" y="0"/>
          <a:ext cx="7233633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8BBAEAC-A923-48D2-BE7F-F1749996BF36}">
      <dsp:nvSpPr>
        <dsp:cNvPr id="0" name=""/>
        <dsp:cNvSpPr/>
      </dsp:nvSpPr>
      <dsp:spPr>
        <a:xfrm>
          <a:off x="0" y="0"/>
          <a:ext cx="554531" cy="46069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>
            <a:solidFill>
              <a:srgbClr val="002060"/>
            </a:solidFill>
          </a:endParaRPr>
        </a:p>
      </dsp:txBody>
      <dsp:txXfrm>
        <a:off x="0" y="0"/>
        <a:ext cx="554531" cy="4606955"/>
      </dsp:txXfrm>
    </dsp:sp>
    <dsp:sp modelId="{770D7AD9-DF46-4C1E-B738-749F607D2700}">
      <dsp:nvSpPr>
        <dsp:cNvPr id="0" name=""/>
        <dsp:cNvSpPr/>
      </dsp:nvSpPr>
      <dsp:spPr>
        <a:xfrm>
          <a:off x="596121" y="230122"/>
          <a:ext cx="6028482" cy="883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kern="1200" dirty="0" smtClean="0">
              <a:solidFill>
                <a:srgbClr val="002060"/>
              </a:solidFill>
            </a:rPr>
            <a:t>შენობების სერტიფიცირება და გათბობისა და კონდიცირების სისტემების შემოწმება განხორციელდეს დამოუკიდებლად კვალიფიციური და/ან აკრედიტებული ექსპერტების მიერ. </a:t>
          </a:r>
          <a:endParaRPr lang="en-US" sz="1600" kern="1200" dirty="0">
            <a:solidFill>
              <a:srgbClr val="002060"/>
            </a:solidFill>
          </a:endParaRPr>
        </a:p>
      </dsp:txBody>
      <dsp:txXfrm>
        <a:off x="596121" y="230122"/>
        <a:ext cx="6028482" cy="883901"/>
      </dsp:txXfrm>
    </dsp:sp>
    <dsp:sp modelId="{75C8331D-B533-4060-AB12-483888371F58}">
      <dsp:nvSpPr>
        <dsp:cNvPr id="0" name=""/>
        <dsp:cNvSpPr/>
      </dsp:nvSpPr>
      <dsp:spPr>
        <a:xfrm>
          <a:off x="554531" y="1114024"/>
          <a:ext cx="2218125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77C79330-47A6-40B9-9894-B1867A935500}">
      <dsp:nvSpPr>
        <dsp:cNvPr id="0" name=""/>
        <dsp:cNvSpPr/>
      </dsp:nvSpPr>
      <dsp:spPr>
        <a:xfrm>
          <a:off x="596121" y="1344147"/>
          <a:ext cx="6479656" cy="1358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0" kern="1200" dirty="0" smtClean="0">
              <a:solidFill>
                <a:srgbClr val="002060"/>
              </a:solidFill>
            </a:rPr>
            <a:t>საზოგადოებისთვის ხელმისაწვდომი იყოს კვალიფიციური და/ან აკრედიტებული ექსპერტების მუდმივად განახლებული სია ან იმ აკრედიტ</a:t>
          </a:r>
          <a:r>
            <a:rPr lang="en-US" sz="1600" b="0" kern="1200" dirty="0" err="1" smtClean="0">
              <a:solidFill>
                <a:srgbClr val="002060"/>
              </a:solidFill>
            </a:rPr>
            <a:t>i</a:t>
          </a:r>
          <a:r>
            <a:rPr lang="ka-GE" sz="1600" b="0" kern="1200" dirty="0" smtClean="0">
              <a:solidFill>
                <a:srgbClr val="002060"/>
              </a:solidFill>
            </a:rPr>
            <a:t>რებული კომპანიების მუდმივად განახლებული სია, რომლებიც სთავაზობენ ასეთ </a:t>
          </a:r>
          <a:r>
            <a:rPr lang="ka-GE" sz="1600" b="0" kern="1200" dirty="0" err="1" smtClean="0">
              <a:solidFill>
                <a:srgbClr val="002060"/>
              </a:solidFill>
            </a:rPr>
            <a:t>საექსპერტო</a:t>
          </a:r>
          <a:r>
            <a:rPr lang="ka-GE" sz="1600" b="0" kern="1200" dirty="0" smtClean="0">
              <a:solidFill>
                <a:srgbClr val="002060"/>
              </a:solidFill>
            </a:rPr>
            <a:t> მომსახურებას</a:t>
          </a:r>
          <a:r>
            <a:rPr lang="ka-GE" sz="1600" kern="1200" dirty="0" smtClean="0"/>
            <a:t>.</a:t>
          </a:r>
          <a:endParaRPr lang="en-US" sz="1400" b="0" kern="1200" dirty="0">
            <a:solidFill>
              <a:srgbClr val="002060"/>
            </a:solidFill>
          </a:endParaRPr>
        </a:p>
      </dsp:txBody>
      <dsp:txXfrm>
        <a:off x="596121" y="1344147"/>
        <a:ext cx="6479656" cy="1358737"/>
      </dsp:txXfrm>
    </dsp:sp>
    <dsp:sp modelId="{DC84C515-28A6-4CBC-8B83-5EE78FAB40F6}">
      <dsp:nvSpPr>
        <dsp:cNvPr id="0" name=""/>
        <dsp:cNvSpPr/>
      </dsp:nvSpPr>
      <dsp:spPr>
        <a:xfrm>
          <a:off x="554531" y="2702884"/>
          <a:ext cx="2218125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74145DD7-CB95-4F60-8EAA-3468DE01D22A}">
      <dsp:nvSpPr>
        <dsp:cNvPr id="0" name=""/>
        <dsp:cNvSpPr/>
      </dsp:nvSpPr>
      <dsp:spPr>
        <a:xfrm>
          <a:off x="596121" y="2933007"/>
          <a:ext cx="6630120" cy="380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0" kern="1200" dirty="0" smtClean="0">
              <a:solidFill>
                <a:srgbClr val="002060"/>
              </a:solidFill>
            </a:rPr>
            <a:t>დამოუკიდებელი კონტროლის სისტემების უზრუნველყოფა</a:t>
          </a:r>
          <a:endParaRPr lang="en-US" sz="1600" b="0" kern="1200" dirty="0">
            <a:solidFill>
              <a:srgbClr val="002060"/>
            </a:solidFill>
          </a:endParaRPr>
        </a:p>
      </dsp:txBody>
      <dsp:txXfrm>
        <a:off x="596121" y="2933007"/>
        <a:ext cx="6630120" cy="380024"/>
      </dsp:txXfrm>
    </dsp:sp>
    <dsp:sp modelId="{669286EB-3CFB-402B-A636-0F9CEAF81C8F}">
      <dsp:nvSpPr>
        <dsp:cNvPr id="0" name=""/>
        <dsp:cNvSpPr/>
      </dsp:nvSpPr>
      <dsp:spPr>
        <a:xfrm>
          <a:off x="554531" y="3313031"/>
          <a:ext cx="2218125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1E40A9A3-CCAC-42AB-A2E3-0D06C221541C}">
      <dsp:nvSpPr>
        <dsp:cNvPr id="0" name=""/>
        <dsp:cNvSpPr/>
      </dsp:nvSpPr>
      <dsp:spPr>
        <a:xfrm>
          <a:off x="596121" y="3543154"/>
          <a:ext cx="6099502" cy="415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kern="1200" dirty="0" smtClean="0">
              <a:solidFill>
                <a:schemeClr val="accent1">
                  <a:lumMod val="50000"/>
                </a:schemeClr>
              </a:solidFill>
            </a:rPr>
            <a:t>.</a:t>
          </a:r>
          <a:endParaRPr lang="en-US" sz="16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596121" y="3543154"/>
        <a:ext cx="6099502" cy="415555"/>
      </dsp:txXfrm>
    </dsp:sp>
    <dsp:sp modelId="{10138C78-4F9F-4706-9577-5F62A862CFB6}">
      <dsp:nvSpPr>
        <dsp:cNvPr id="0" name=""/>
        <dsp:cNvSpPr/>
      </dsp:nvSpPr>
      <dsp:spPr>
        <a:xfrm>
          <a:off x="554531" y="3958710"/>
          <a:ext cx="2218125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07634E-4291-4B92-8155-6DF84D08BDA5}">
      <dsp:nvSpPr>
        <dsp:cNvPr id="0" name=""/>
        <dsp:cNvSpPr/>
      </dsp:nvSpPr>
      <dsp:spPr>
        <a:xfrm>
          <a:off x="0" y="0"/>
          <a:ext cx="6004282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8BBAEAC-A923-48D2-BE7F-F1749996BF36}">
      <dsp:nvSpPr>
        <dsp:cNvPr id="0" name=""/>
        <dsp:cNvSpPr/>
      </dsp:nvSpPr>
      <dsp:spPr>
        <a:xfrm>
          <a:off x="0" y="0"/>
          <a:ext cx="941687" cy="46327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>
            <a:solidFill>
              <a:srgbClr val="002060"/>
            </a:solidFill>
          </a:endParaRPr>
        </a:p>
      </dsp:txBody>
      <dsp:txXfrm>
        <a:off x="0" y="0"/>
        <a:ext cx="941687" cy="4632713"/>
      </dsp:txXfrm>
    </dsp:sp>
    <dsp:sp modelId="{770D7AD9-DF46-4C1E-B738-749F607D2700}">
      <dsp:nvSpPr>
        <dsp:cNvPr id="0" name=""/>
        <dsp:cNvSpPr/>
      </dsp:nvSpPr>
      <dsp:spPr>
        <a:xfrm>
          <a:off x="1012313" y="132557"/>
          <a:ext cx="4657298" cy="14376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kern="1200" dirty="0" smtClean="0">
              <a:solidFill>
                <a:srgbClr val="002060"/>
              </a:solidFill>
            </a:rPr>
            <a:t>შემუშავდეს </a:t>
          </a:r>
          <a:r>
            <a:rPr lang="en-US" sz="1600" kern="1200" dirty="0" smtClean="0">
              <a:solidFill>
                <a:srgbClr val="002060"/>
              </a:solidFill>
            </a:rPr>
            <a:t>გრძელვადიანი სტრატეგია საჯარო</a:t>
          </a:r>
          <a:r>
            <a:rPr lang="ka-GE" sz="1600" kern="1200" dirty="0" smtClean="0">
              <a:solidFill>
                <a:srgbClr val="002060"/>
              </a:solidFill>
            </a:rPr>
            <a:t>, </a:t>
          </a:r>
          <a:r>
            <a:rPr lang="en-US" sz="1600" kern="1200" dirty="0" smtClean="0">
              <a:solidFill>
                <a:srgbClr val="002060"/>
              </a:solidFill>
            </a:rPr>
            <a:t>კერძო, საყოფაცხოვრებო და კომერციული შენობების </a:t>
          </a:r>
          <a:r>
            <a:rPr lang="ka-GE" sz="1600" kern="1200" dirty="0" smtClean="0">
              <a:solidFill>
                <a:srgbClr val="002060"/>
              </a:solidFill>
            </a:rPr>
            <a:t>გასარემონტებლად </a:t>
          </a:r>
          <a:r>
            <a:rPr lang="en-US" sz="1600" kern="1200" dirty="0" smtClean="0">
              <a:solidFill>
                <a:srgbClr val="002060"/>
              </a:solidFill>
            </a:rPr>
            <a:t>ინვესტიციების მობილიზებისათვის.</a:t>
          </a:r>
          <a:r>
            <a:rPr lang="ka-GE" sz="1600" kern="1200" dirty="0" smtClean="0">
              <a:solidFill>
                <a:srgbClr val="002060"/>
              </a:solidFill>
            </a:rPr>
            <a:t>(ენერგოეფექტურობის სამოქმედო გეგმის ნაწილი)</a:t>
          </a:r>
          <a:endParaRPr lang="en-US" sz="1600" b="0" kern="1200" dirty="0">
            <a:solidFill>
              <a:srgbClr val="002060"/>
            </a:solidFill>
          </a:endParaRPr>
        </a:p>
      </dsp:txBody>
      <dsp:txXfrm>
        <a:off x="1012313" y="132557"/>
        <a:ext cx="4657298" cy="1437688"/>
      </dsp:txXfrm>
    </dsp:sp>
    <dsp:sp modelId="{75C8331D-B533-4060-AB12-483888371F58}">
      <dsp:nvSpPr>
        <dsp:cNvPr id="0" name=""/>
        <dsp:cNvSpPr/>
      </dsp:nvSpPr>
      <dsp:spPr>
        <a:xfrm>
          <a:off x="941687" y="1570245"/>
          <a:ext cx="376674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77C79330-47A6-40B9-9894-B1867A935500}">
      <dsp:nvSpPr>
        <dsp:cNvPr id="0" name=""/>
        <dsp:cNvSpPr/>
      </dsp:nvSpPr>
      <dsp:spPr>
        <a:xfrm>
          <a:off x="1012313" y="1702802"/>
          <a:ext cx="4701504" cy="832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500" kern="1200" dirty="0" smtClean="0">
              <a:solidFill>
                <a:srgbClr val="002060"/>
              </a:solidFill>
            </a:rPr>
            <a:t>საჯარო შენობების მთლიანი ფართობის </a:t>
          </a:r>
          <a:r>
            <a:rPr lang="ka-GE" sz="1500" b="1" kern="1200" dirty="0" smtClean="0">
              <a:solidFill>
                <a:srgbClr val="002060"/>
              </a:solidFill>
            </a:rPr>
            <a:t>1%</a:t>
          </a:r>
          <a:r>
            <a:rPr lang="ka-GE" sz="1500" kern="1200" dirty="0" smtClean="0">
              <a:solidFill>
                <a:srgbClr val="002060"/>
              </a:solidFill>
            </a:rPr>
            <a:t> გარემონტდეს ყოველწლიურად</a:t>
          </a:r>
          <a:endParaRPr lang="en-US" sz="1500" b="0" kern="1200" dirty="0">
            <a:solidFill>
              <a:srgbClr val="002060"/>
            </a:solidFill>
          </a:endParaRPr>
        </a:p>
      </dsp:txBody>
      <dsp:txXfrm>
        <a:off x="1012313" y="1702802"/>
        <a:ext cx="4701504" cy="832538"/>
      </dsp:txXfrm>
    </dsp:sp>
    <dsp:sp modelId="{DC84C515-28A6-4CBC-8B83-5EE78FAB40F6}">
      <dsp:nvSpPr>
        <dsp:cNvPr id="0" name=""/>
        <dsp:cNvSpPr/>
      </dsp:nvSpPr>
      <dsp:spPr>
        <a:xfrm>
          <a:off x="941687" y="2535340"/>
          <a:ext cx="376674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74145DD7-CB95-4F60-8EAA-3468DE01D22A}">
      <dsp:nvSpPr>
        <dsp:cNvPr id="0" name=""/>
        <dsp:cNvSpPr/>
      </dsp:nvSpPr>
      <dsp:spPr>
        <a:xfrm>
          <a:off x="1012313" y="2667897"/>
          <a:ext cx="4757500" cy="836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500" b="0" kern="1200" dirty="0" smtClean="0">
              <a:solidFill>
                <a:schemeClr val="accent1">
                  <a:lumMod val="50000"/>
                </a:schemeClr>
              </a:solidFill>
            </a:rPr>
            <a:t>თუ ყოველწლიურად გარემონტდება 1%ზე მეტი, ჩაითვლება მომდევნო ან წინა 3 წლის ვალდებულებაში. </a:t>
          </a:r>
          <a:endParaRPr lang="en-US" sz="1500" b="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012313" y="2667897"/>
        <a:ext cx="4757500" cy="836196"/>
      </dsp:txXfrm>
    </dsp:sp>
    <dsp:sp modelId="{669286EB-3CFB-402B-A636-0F9CEAF81C8F}">
      <dsp:nvSpPr>
        <dsp:cNvPr id="0" name=""/>
        <dsp:cNvSpPr/>
      </dsp:nvSpPr>
      <dsp:spPr>
        <a:xfrm>
          <a:off x="941687" y="3504094"/>
          <a:ext cx="376674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1E40A9A3-CCAC-42AB-A2E3-0D06C221541C}">
      <dsp:nvSpPr>
        <dsp:cNvPr id="0" name=""/>
        <dsp:cNvSpPr/>
      </dsp:nvSpPr>
      <dsp:spPr>
        <a:xfrm>
          <a:off x="1012313" y="3636651"/>
          <a:ext cx="4986512" cy="856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500" kern="1200" dirty="0" smtClean="0">
              <a:solidFill>
                <a:srgbClr val="002060"/>
              </a:solidFill>
            </a:rPr>
            <a:t>სხვა ხარჯ-ეფექტიანი ღონისძიებები შეიძლება განიხილებოდეს ალტერნატიულ ღონისძიებად</a:t>
          </a:r>
          <a:endParaRPr lang="en-US" sz="1500" kern="1200" dirty="0">
            <a:solidFill>
              <a:srgbClr val="002060"/>
            </a:solidFill>
          </a:endParaRPr>
        </a:p>
      </dsp:txBody>
      <dsp:txXfrm>
        <a:off x="1012313" y="3636651"/>
        <a:ext cx="4986512" cy="856478"/>
      </dsp:txXfrm>
    </dsp:sp>
    <dsp:sp modelId="{10138C78-4F9F-4706-9577-5F62A862CFB6}">
      <dsp:nvSpPr>
        <dsp:cNvPr id="0" name=""/>
        <dsp:cNvSpPr/>
      </dsp:nvSpPr>
      <dsp:spPr>
        <a:xfrm>
          <a:off x="941687" y="4493129"/>
          <a:ext cx="376674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7C625-0973-44F1-AFD4-811EA62C2010}">
      <dsp:nvSpPr>
        <dsp:cNvPr id="0" name=""/>
        <dsp:cNvSpPr/>
      </dsp:nvSpPr>
      <dsp:spPr>
        <a:xfrm>
          <a:off x="0" y="0"/>
          <a:ext cx="3799268" cy="69834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800" b="1" kern="1200" dirty="0" smtClean="0"/>
            <a:t>ღონისძიებები</a:t>
          </a:r>
          <a:endParaRPr lang="en-US" sz="2800" b="1" kern="1200" dirty="0"/>
        </a:p>
      </dsp:txBody>
      <dsp:txXfrm>
        <a:off x="34091" y="34091"/>
        <a:ext cx="3731086" cy="630166"/>
      </dsp:txXfrm>
    </dsp:sp>
    <dsp:sp modelId="{53DEB4E6-9CE4-41DF-8BE2-398F693DDFD7}">
      <dsp:nvSpPr>
        <dsp:cNvPr id="0" name=""/>
        <dsp:cNvSpPr/>
      </dsp:nvSpPr>
      <dsp:spPr>
        <a:xfrm>
          <a:off x="0" y="701938"/>
          <a:ext cx="3799268" cy="4021019"/>
        </a:xfrm>
        <a:prstGeom prst="rect">
          <a:avLst/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27" tIns="22860" rIns="128016" bIns="2286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a-GE" sz="1800" b="0" kern="1200" dirty="0" smtClean="0"/>
            <a:t>ენერგოეფექტურობის მინიმალური მოთხოვნების შემუშავება</a:t>
          </a:r>
          <a:endParaRPr lang="en-US" sz="1800" b="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a-GE" sz="1800" b="0" kern="1200" dirty="0" smtClean="0"/>
            <a:t> შენობების სერტიფიცირება</a:t>
          </a:r>
          <a:endParaRPr lang="en-US" sz="1800" b="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a-GE" sz="1800" b="0" kern="1200" dirty="0" smtClean="0"/>
            <a:t>თითქმის ნულოვანი ენერგიის შენობების მშენებლობა</a:t>
          </a:r>
          <a:endParaRPr lang="en-US" sz="1800" b="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a-GE" sz="1800" b="0" kern="1200" dirty="0" smtClean="0"/>
            <a:t>ტექნიკური სამშენებლო სისტემების მინიმალური მოთხოვნების შემუშავება</a:t>
          </a:r>
          <a:endParaRPr lang="en-US" sz="1800" b="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a-GE" sz="1800" b="0" kern="1200" dirty="0" smtClean="0"/>
            <a:t>გათბობისა და გაგრილების სიტემების რეგულარული შემოწმება</a:t>
          </a:r>
          <a:endParaRPr lang="en-US" sz="1800" b="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a-GE" sz="1800" b="0" kern="1200" dirty="0" smtClean="0"/>
            <a:t>შესაბამისობა და კონტროლი</a:t>
          </a:r>
          <a:endParaRPr lang="en-US" sz="1800" b="0" kern="1200" dirty="0"/>
        </a:p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000" b="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400" i="1" kern="1200" dirty="0"/>
        </a:p>
      </dsp:txBody>
      <dsp:txXfrm>
        <a:off x="0" y="701938"/>
        <a:ext cx="3799268" cy="4021019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07634E-4291-4B92-8155-6DF84D08BDA5}">
      <dsp:nvSpPr>
        <dsp:cNvPr id="0" name=""/>
        <dsp:cNvSpPr/>
      </dsp:nvSpPr>
      <dsp:spPr>
        <a:xfrm>
          <a:off x="0" y="0"/>
          <a:ext cx="6004282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8BBAEAC-A923-48D2-BE7F-F1749996BF36}">
      <dsp:nvSpPr>
        <dsp:cNvPr id="0" name=""/>
        <dsp:cNvSpPr/>
      </dsp:nvSpPr>
      <dsp:spPr>
        <a:xfrm>
          <a:off x="0" y="0"/>
          <a:ext cx="941687" cy="46327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>
            <a:solidFill>
              <a:srgbClr val="002060"/>
            </a:solidFill>
          </a:endParaRPr>
        </a:p>
      </dsp:txBody>
      <dsp:txXfrm>
        <a:off x="0" y="0"/>
        <a:ext cx="941687" cy="4632713"/>
      </dsp:txXfrm>
    </dsp:sp>
    <dsp:sp modelId="{770D7AD9-DF46-4C1E-B738-749F607D2700}">
      <dsp:nvSpPr>
        <dsp:cNvPr id="0" name=""/>
        <dsp:cNvSpPr/>
      </dsp:nvSpPr>
      <dsp:spPr>
        <a:xfrm>
          <a:off x="1012313" y="165357"/>
          <a:ext cx="4888750" cy="649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0" kern="1200" dirty="0" smtClean="0">
              <a:solidFill>
                <a:srgbClr val="002060"/>
              </a:solidFill>
            </a:rPr>
            <a:t>საბოლოო მომხმარებლებისთვის მაღალხარისხიანი ენერგეტიკული აუტიდის </a:t>
          </a:r>
          <a:r>
            <a:rPr lang="en-US" sz="1600" b="0" kern="1200" dirty="0" smtClean="0">
              <a:solidFill>
                <a:srgbClr val="002060"/>
              </a:solidFill>
            </a:rPr>
            <a:t>ხელმისაწვდომობა</a:t>
          </a:r>
          <a:endParaRPr lang="en-US" sz="1600" b="0" kern="1200" dirty="0">
            <a:solidFill>
              <a:srgbClr val="002060"/>
            </a:solidFill>
          </a:endParaRPr>
        </a:p>
      </dsp:txBody>
      <dsp:txXfrm>
        <a:off x="1012313" y="165357"/>
        <a:ext cx="4888750" cy="649754"/>
      </dsp:txXfrm>
    </dsp:sp>
    <dsp:sp modelId="{75C8331D-B533-4060-AB12-483888371F58}">
      <dsp:nvSpPr>
        <dsp:cNvPr id="0" name=""/>
        <dsp:cNvSpPr/>
      </dsp:nvSpPr>
      <dsp:spPr>
        <a:xfrm>
          <a:off x="941687" y="815111"/>
          <a:ext cx="376674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77C79330-47A6-40B9-9894-B1867A935500}">
      <dsp:nvSpPr>
        <dsp:cNvPr id="0" name=""/>
        <dsp:cNvSpPr/>
      </dsp:nvSpPr>
      <dsp:spPr>
        <a:xfrm>
          <a:off x="1012313" y="980468"/>
          <a:ext cx="4701504" cy="1038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kern="1200" dirty="0" smtClean="0">
              <a:solidFill>
                <a:srgbClr val="002060"/>
              </a:solidFill>
            </a:rPr>
            <a:t>გამჭვირვალე და არადისკრიმინაციული მინიმალური კრიტერიუმი ენერგეტიკული აუდიტისთვის VI დანართის შესაბამისად</a:t>
          </a:r>
          <a:endParaRPr lang="en-US" sz="1600" b="0" kern="1200" dirty="0">
            <a:solidFill>
              <a:srgbClr val="002060"/>
            </a:solidFill>
          </a:endParaRPr>
        </a:p>
      </dsp:txBody>
      <dsp:txXfrm>
        <a:off x="1012313" y="980468"/>
        <a:ext cx="4701504" cy="1038541"/>
      </dsp:txXfrm>
    </dsp:sp>
    <dsp:sp modelId="{DC84C515-28A6-4CBC-8B83-5EE78FAB40F6}">
      <dsp:nvSpPr>
        <dsp:cNvPr id="0" name=""/>
        <dsp:cNvSpPr/>
      </dsp:nvSpPr>
      <dsp:spPr>
        <a:xfrm>
          <a:off x="941687" y="2019010"/>
          <a:ext cx="376674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74145DD7-CB95-4F60-8EAA-3468DE01D22A}">
      <dsp:nvSpPr>
        <dsp:cNvPr id="0" name=""/>
        <dsp:cNvSpPr/>
      </dsp:nvSpPr>
      <dsp:spPr>
        <a:xfrm>
          <a:off x="1012313" y="2184367"/>
          <a:ext cx="4757500" cy="1043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500" kern="1200" dirty="0" smtClean="0">
              <a:solidFill>
                <a:srgbClr val="002060"/>
              </a:solidFill>
            </a:rPr>
            <a:t>პროგრამები საყოფაცხოვრებო მომხმარებლებს შორის აუდიტის სარგებლის შესახებ </a:t>
          </a:r>
          <a:r>
            <a:rPr lang="ka-GE" sz="1500" b="1" kern="1200" dirty="0" smtClean="0">
              <a:solidFill>
                <a:srgbClr val="002060"/>
              </a:solidFill>
            </a:rPr>
            <a:t>ცნობიერების ასამაღლებლად</a:t>
          </a:r>
          <a:r>
            <a:rPr lang="ka-GE" sz="1500" kern="1200" dirty="0" smtClean="0">
              <a:solidFill>
                <a:srgbClr val="002060"/>
              </a:solidFill>
            </a:rPr>
            <a:t> სათანადო კონსულტაციების მეშვეობით.</a:t>
          </a:r>
          <a:endParaRPr lang="en-US" sz="1500" b="0" kern="1200" dirty="0">
            <a:solidFill>
              <a:srgbClr val="002060"/>
            </a:solidFill>
          </a:endParaRPr>
        </a:p>
      </dsp:txBody>
      <dsp:txXfrm>
        <a:off x="1012313" y="2184367"/>
        <a:ext cx="4757500" cy="1043105"/>
      </dsp:txXfrm>
    </dsp:sp>
    <dsp:sp modelId="{669286EB-3CFB-402B-A636-0F9CEAF81C8F}">
      <dsp:nvSpPr>
        <dsp:cNvPr id="0" name=""/>
        <dsp:cNvSpPr/>
      </dsp:nvSpPr>
      <dsp:spPr>
        <a:xfrm>
          <a:off x="941687" y="3227472"/>
          <a:ext cx="376674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1E40A9A3-CCAC-42AB-A2E3-0D06C221541C}">
      <dsp:nvSpPr>
        <dsp:cNvPr id="0" name=""/>
        <dsp:cNvSpPr/>
      </dsp:nvSpPr>
      <dsp:spPr>
        <a:xfrm>
          <a:off x="1012313" y="3392829"/>
          <a:ext cx="4986512" cy="1068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500" b="0" kern="1200" dirty="0" smtClean="0">
              <a:solidFill>
                <a:srgbClr val="002060"/>
              </a:solidFill>
            </a:rPr>
            <a:t>ხელშემკვრელმა მხარეებმა  </a:t>
          </a:r>
          <a:r>
            <a:rPr lang="ka-GE" sz="1500" kern="1200" dirty="0" smtClean="0">
              <a:solidFill>
                <a:srgbClr val="002060"/>
              </a:solidFill>
            </a:rPr>
            <a:t>უნდა წაახალისონ ენერგიის </a:t>
          </a:r>
          <a:r>
            <a:rPr lang="ka-GE" sz="1500" b="1" kern="1200" dirty="0" smtClean="0">
              <a:solidFill>
                <a:srgbClr val="002060"/>
              </a:solidFill>
            </a:rPr>
            <a:t>აუდიტორების კვალიფიკაციის ტრენინგ პროგრამები</a:t>
          </a:r>
          <a:r>
            <a:rPr lang="ka-GE" sz="1500" kern="1200" dirty="0" smtClean="0">
              <a:solidFill>
                <a:srgbClr val="002060"/>
              </a:solidFill>
            </a:rPr>
            <a:t>, რათა ხელი შეუწყოს ექსპერტების საკმარის ხელმისაწვდომობას.</a:t>
          </a:r>
          <a:endParaRPr lang="en-US" sz="1500" kern="1200" dirty="0">
            <a:solidFill>
              <a:srgbClr val="002060"/>
            </a:solidFill>
          </a:endParaRPr>
        </a:p>
      </dsp:txBody>
      <dsp:txXfrm>
        <a:off x="1012313" y="3392829"/>
        <a:ext cx="4986512" cy="1068405"/>
      </dsp:txXfrm>
    </dsp:sp>
    <dsp:sp modelId="{10138C78-4F9F-4706-9577-5F62A862CFB6}">
      <dsp:nvSpPr>
        <dsp:cNvPr id="0" name=""/>
        <dsp:cNvSpPr/>
      </dsp:nvSpPr>
      <dsp:spPr>
        <a:xfrm>
          <a:off x="941687" y="4461235"/>
          <a:ext cx="376674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7C625-0973-44F1-AFD4-811EA62C2010}">
      <dsp:nvSpPr>
        <dsp:cNvPr id="0" name=""/>
        <dsp:cNvSpPr/>
      </dsp:nvSpPr>
      <dsp:spPr>
        <a:xfrm>
          <a:off x="0" y="0"/>
          <a:ext cx="3569596" cy="701216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800" b="1" kern="1200" dirty="0" smtClean="0"/>
            <a:t>შედეგები</a:t>
          </a:r>
          <a:endParaRPr lang="en-US" sz="2800" b="1" kern="1200" dirty="0"/>
        </a:p>
      </dsp:txBody>
      <dsp:txXfrm>
        <a:off x="34231" y="34231"/>
        <a:ext cx="3501134" cy="632754"/>
      </dsp:txXfrm>
    </dsp:sp>
    <dsp:sp modelId="{53DEB4E6-9CE4-41DF-8BE2-398F693DDFD7}">
      <dsp:nvSpPr>
        <dsp:cNvPr id="0" name=""/>
        <dsp:cNvSpPr/>
      </dsp:nvSpPr>
      <dsp:spPr>
        <a:xfrm>
          <a:off x="0" y="706161"/>
          <a:ext cx="3569596" cy="4247259"/>
        </a:xfrm>
        <a:prstGeom prst="rect">
          <a:avLst/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335" tIns="20320" rIns="113792" bIns="2032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a-GE" sz="1600" b="0" kern="1200" dirty="0" smtClean="0"/>
            <a:t>ენერგოეფექტურობა და ენერგიის დაზოგვა</a:t>
          </a:r>
          <a:endParaRPr lang="en-US" sz="1600" b="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a-GE" sz="1600" b="0" kern="1200" smtClean="0"/>
            <a:t>სათბური გაზების ემისიის შემცირება</a:t>
          </a:r>
          <a:endParaRPr lang="en-US" sz="1600" b="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a-GE" sz="1600" b="0" kern="1200" dirty="0" smtClean="0"/>
            <a:t>დასაქმება სამშენებლო-სარემონტო სამუშაოებში</a:t>
          </a:r>
          <a:endParaRPr lang="en-US" sz="1600" b="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a-GE" sz="1600" b="0" kern="1200" smtClean="0"/>
            <a:t>შენობებში განახლებადი ენერგიის წყაროების გამოყენება</a:t>
          </a:r>
          <a:endParaRPr lang="en-US" sz="1600" b="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a-GE" sz="1600" b="0" kern="1200" smtClean="0"/>
            <a:t>ჰაერის, წყლის, მიწის დაბინძურების შემცირება</a:t>
          </a:r>
          <a:endParaRPr lang="en-US" sz="1600" b="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a-GE" sz="1600" b="0" kern="1200" smtClean="0"/>
            <a:t>ტექნოლოგიების განვითარება და ინოვაცია</a:t>
          </a:r>
          <a:endParaRPr lang="en-US" sz="1600" b="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a-GE" sz="1600" b="0" kern="1200" smtClean="0"/>
            <a:t>ადამიანების ჯანმრთელობის და კომფორტის დონის გაზრდა</a:t>
          </a:r>
          <a:endParaRPr lang="en-US" sz="1600" b="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a-GE" sz="1600" b="0" kern="1200" smtClean="0"/>
            <a:t>ენერგიაზე გადასახადების შემცირება მოსახლეობისთვის</a:t>
          </a:r>
          <a:endParaRPr lang="en-US" sz="1600" b="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600" b="0" kern="1200" dirty="0"/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600" b="0" kern="1200" dirty="0"/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600" b="0" kern="1200" dirty="0"/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600" b="0" kern="1200" dirty="0"/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600" b="0" kern="1200" dirty="0"/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600" b="0" kern="1200" dirty="0"/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600" b="0" kern="1200" dirty="0"/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600" b="0" kern="1200" dirty="0"/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600" b="0" kern="1200" dirty="0"/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600" b="0" kern="1200" dirty="0"/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600" b="0" kern="1200" dirty="0"/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a-GE" sz="1600" b="0" kern="1200" dirty="0" smtClean="0"/>
            <a:t> </a:t>
          </a:r>
          <a:endParaRPr lang="en-US" sz="1600" b="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400" i="1" kern="1200" dirty="0"/>
        </a:p>
      </dsp:txBody>
      <dsp:txXfrm>
        <a:off x="0" y="706161"/>
        <a:ext cx="3569596" cy="42472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BE2FAA-600E-41B4-9B3A-9A9E9A69FC52}">
      <dsp:nvSpPr>
        <dsp:cNvPr id="0" name=""/>
        <dsp:cNvSpPr/>
      </dsp:nvSpPr>
      <dsp:spPr>
        <a:xfrm>
          <a:off x="0" y="669701"/>
          <a:ext cx="2962140" cy="1777284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b="1" kern="1200" dirty="0" smtClean="0"/>
            <a:t>მეთოდოლოგიის შემუშავება</a:t>
          </a:r>
        </a:p>
      </dsp:txBody>
      <dsp:txXfrm>
        <a:off x="0" y="669701"/>
        <a:ext cx="2962140" cy="1777284"/>
      </dsp:txXfrm>
    </dsp:sp>
    <dsp:sp modelId="{E8A7D347-0F82-4C25-86A8-4BA2F59BBF7B}">
      <dsp:nvSpPr>
        <dsp:cNvPr id="0" name=""/>
        <dsp:cNvSpPr/>
      </dsp:nvSpPr>
      <dsp:spPr>
        <a:xfrm>
          <a:off x="3258355" y="669701"/>
          <a:ext cx="2962140" cy="1777284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200" b="1" kern="1200" dirty="0" smtClean="0"/>
            <a:t>მინიმალური მოთხოვნების დადგენა</a:t>
          </a:r>
          <a:endParaRPr lang="en-US" sz="2200" b="1" kern="1200" dirty="0"/>
        </a:p>
      </dsp:txBody>
      <dsp:txXfrm>
        <a:off x="3258355" y="669701"/>
        <a:ext cx="2962140" cy="1777284"/>
      </dsp:txXfrm>
    </dsp:sp>
    <dsp:sp modelId="{45739FEF-C8D7-4663-9C80-F13465FEEE49}">
      <dsp:nvSpPr>
        <dsp:cNvPr id="0" name=""/>
        <dsp:cNvSpPr/>
      </dsp:nvSpPr>
      <dsp:spPr>
        <a:xfrm>
          <a:off x="6516710" y="669701"/>
          <a:ext cx="2962140" cy="1777284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200" b="1" kern="1200" dirty="0" smtClean="0"/>
            <a:t>ენერგოეფექტურობის ღონისძიებები</a:t>
          </a:r>
        </a:p>
      </dsp:txBody>
      <dsp:txXfrm>
        <a:off x="6516710" y="669701"/>
        <a:ext cx="2962140" cy="1777284"/>
      </dsp:txXfrm>
    </dsp:sp>
    <dsp:sp modelId="{36E4C234-D513-463C-974B-3374D7EF8EAB}">
      <dsp:nvSpPr>
        <dsp:cNvPr id="0" name=""/>
        <dsp:cNvSpPr/>
      </dsp:nvSpPr>
      <dsp:spPr>
        <a:xfrm>
          <a:off x="0" y="2743200"/>
          <a:ext cx="2962140" cy="1777284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200" b="1" kern="1200" dirty="0" smtClean="0"/>
            <a:t>ფინანსური ინსტრუმენტები</a:t>
          </a:r>
          <a:endParaRPr lang="en-US" sz="2200" b="1" kern="1200" dirty="0"/>
        </a:p>
      </dsp:txBody>
      <dsp:txXfrm>
        <a:off x="0" y="2743200"/>
        <a:ext cx="2962140" cy="1777284"/>
      </dsp:txXfrm>
    </dsp:sp>
    <dsp:sp modelId="{97CD142A-D5EE-471B-A68A-0A4F12007DDC}">
      <dsp:nvSpPr>
        <dsp:cNvPr id="0" name=""/>
        <dsp:cNvSpPr/>
      </dsp:nvSpPr>
      <dsp:spPr>
        <a:xfrm>
          <a:off x="3258355" y="2743200"/>
          <a:ext cx="2962140" cy="1777284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800" b="1" kern="1200" dirty="0" smtClean="0"/>
            <a:t>სერტიფიცირება</a:t>
          </a:r>
        </a:p>
      </dsp:txBody>
      <dsp:txXfrm>
        <a:off x="3258355" y="2743200"/>
        <a:ext cx="2962140" cy="1777284"/>
      </dsp:txXfrm>
    </dsp:sp>
    <dsp:sp modelId="{FC4E852E-9656-4DB1-8F6E-AB10B48A3758}">
      <dsp:nvSpPr>
        <dsp:cNvPr id="0" name=""/>
        <dsp:cNvSpPr/>
      </dsp:nvSpPr>
      <dsp:spPr>
        <a:xfrm>
          <a:off x="6516710" y="2743200"/>
          <a:ext cx="2962140" cy="1777284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200" b="1" kern="1200" dirty="0" smtClean="0"/>
            <a:t>ინსპექტირება და კონტროლი</a:t>
          </a:r>
        </a:p>
      </dsp:txBody>
      <dsp:txXfrm>
        <a:off x="6516710" y="2743200"/>
        <a:ext cx="2962140" cy="17772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07634E-4291-4B92-8155-6DF84D08BDA5}">
      <dsp:nvSpPr>
        <dsp:cNvPr id="0" name=""/>
        <dsp:cNvSpPr/>
      </dsp:nvSpPr>
      <dsp:spPr>
        <a:xfrm>
          <a:off x="0" y="0"/>
          <a:ext cx="620357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8BBAEAC-A923-48D2-BE7F-F1749996BF36}">
      <dsp:nvSpPr>
        <dsp:cNvPr id="0" name=""/>
        <dsp:cNvSpPr/>
      </dsp:nvSpPr>
      <dsp:spPr>
        <a:xfrm>
          <a:off x="0" y="0"/>
          <a:ext cx="1240714" cy="4201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>
            <a:solidFill>
              <a:srgbClr val="002060"/>
            </a:solidFill>
          </a:endParaRPr>
        </a:p>
      </dsp:txBody>
      <dsp:txXfrm>
        <a:off x="0" y="0"/>
        <a:ext cx="1240714" cy="4201158"/>
      </dsp:txXfrm>
    </dsp:sp>
    <dsp:sp modelId="{770D7AD9-DF46-4C1E-B738-749F607D2700}">
      <dsp:nvSpPr>
        <dsp:cNvPr id="0" name=""/>
        <dsp:cNvSpPr/>
      </dsp:nvSpPr>
      <dsp:spPr>
        <a:xfrm>
          <a:off x="1333767" y="110977"/>
          <a:ext cx="4869802" cy="9268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2060"/>
              </a:solidFill>
            </a:rPr>
            <a:t>მინიმალური ენერგეტიკული მახასიათებლები დადგენილი </a:t>
          </a:r>
          <a:r>
            <a:rPr lang="ka-GE" sz="1600" kern="1200" dirty="0" smtClean="0">
              <a:solidFill>
                <a:srgbClr val="002060"/>
              </a:solidFill>
            </a:rPr>
            <a:t>უ</a:t>
          </a:r>
          <a:r>
            <a:rPr lang="en-US" sz="1600" kern="1200" dirty="0" smtClean="0">
              <a:solidFill>
                <a:srgbClr val="002060"/>
              </a:solidFill>
            </a:rPr>
            <a:t>ნდა იყოს </a:t>
          </a:r>
          <a:r>
            <a:rPr lang="en-US" sz="1600" b="1" kern="1200" dirty="0" smtClean="0">
              <a:solidFill>
                <a:srgbClr val="002060"/>
              </a:solidFill>
            </a:rPr>
            <a:t>ხარჯის ოტიმალური დონის </a:t>
          </a:r>
          <a:r>
            <a:rPr lang="en-US" sz="1600" b="0" kern="1200" dirty="0" smtClean="0">
              <a:solidFill>
                <a:srgbClr val="002060"/>
              </a:solidFill>
            </a:rPr>
            <a:t>გათვალისწინებით</a:t>
          </a:r>
          <a:r>
            <a:rPr lang="ka-GE" sz="1600" b="0" kern="1200" dirty="0" smtClean="0">
              <a:solidFill>
                <a:srgbClr val="002060"/>
              </a:solidFill>
            </a:rPr>
            <a:t> (</a:t>
          </a:r>
          <a:r>
            <a:rPr lang="en-US" sz="1600" b="0" kern="1200" dirty="0" smtClean="0">
              <a:solidFill>
                <a:srgbClr val="002060"/>
              </a:solidFill>
            </a:rPr>
            <a:t>Cost-optimal Level)</a:t>
          </a:r>
          <a:endParaRPr lang="en-US" sz="1600" b="0" kern="1200" dirty="0">
            <a:solidFill>
              <a:srgbClr val="002060"/>
            </a:solidFill>
          </a:endParaRPr>
        </a:p>
      </dsp:txBody>
      <dsp:txXfrm>
        <a:off x="1333767" y="110977"/>
        <a:ext cx="4869802" cy="926887"/>
      </dsp:txXfrm>
    </dsp:sp>
    <dsp:sp modelId="{75C8331D-B533-4060-AB12-483888371F58}">
      <dsp:nvSpPr>
        <dsp:cNvPr id="0" name=""/>
        <dsp:cNvSpPr/>
      </dsp:nvSpPr>
      <dsp:spPr>
        <a:xfrm>
          <a:off x="1240714" y="1037864"/>
          <a:ext cx="4962856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77C79330-47A6-40B9-9894-B1867A935500}">
      <dsp:nvSpPr>
        <dsp:cNvPr id="0" name=""/>
        <dsp:cNvSpPr/>
      </dsp:nvSpPr>
      <dsp:spPr>
        <a:xfrm>
          <a:off x="1333767" y="1148842"/>
          <a:ext cx="4869802" cy="856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0" kern="1200" dirty="0" smtClean="0">
              <a:solidFill>
                <a:srgbClr val="002060"/>
              </a:solidFill>
            </a:rPr>
            <a:t>მოთხოვნები შეიძლება განსხვავდებოდეს ახალი და არსებული შენობებისთვის და შენობების ტიპების მიხედვით</a:t>
          </a:r>
          <a:endParaRPr lang="en-US" sz="1600" b="0" kern="1200" dirty="0">
            <a:solidFill>
              <a:srgbClr val="002060"/>
            </a:solidFill>
          </a:endParaRPr>
        </a:p>
      </dsp:txBody>
      <dsp:txXfrm>
        <a:off x="1333767" y="1148842"/>
        <a:ext cx="4869802" cy="856393"/>
      </dsp:txXfrm>
    </dsp:sp>
    <dsp:sp modelId="{DC84C515-28A6-4CBC-8B83-5EE78FAB40F6}">
      <dsp:nvSpPr>
        <dsp:cNvPr id="0" name=""/>
        <dsp:cNvSpPr/>
      </dsp:nvSpPr>
      <dsp:spPr>
        <a:xfrm>
          <a:off x="1240714" y="2005236"/>
          <a:ext cx="4962856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74145DD7-CB95-4F60-8EAA-3468DE01D22A}">
      <dsp:nvSpPr>
        <dsp:cNvPr id="0" name=""/>
        <dsp:cNvSpPr/>
      </dsp:nvSpPr>
      <dsp:spPr>
        <a:xfrm>
          <a:off x="1333767" y="2116214"/>
          <a:ext cx="4869802" cy="998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2060"/>
              </a:solidFill>
            </a:rPr>
            <a:t>მინიმალური ენერგეტიკული მახასიათებლები </a:t>
          </a:r>
          <a:r>
            <a:rPr lang="ka-GE" sz="1600" kern="1200" dirty="0" smtClean="0">
              <a:solidFill>
                <a:srgbClr val="002060"/>
              </a:solidFill>
            </a:rPr>
            <a:t>უნდა გადაიხედოს რეგულარულად </a:t>
          </a:r>
          <a:r>
            <a:rPr lang="ka-GE" sz="1600" kern="1200" noProof="1" smtClean="0">
              <a:solidFill>
                <a:srgbClr val="002060"/>
              </a:solidFill>
            </a:rPr>
            <a:t>და</a:t>
          </a:r>
          <a:r>
            <a:rPr lang="ka-GE" sz="1600" kern="1200" dirty="0" smtClean="0">
              <a:solidFill>
                <a:srgbClr val="002060"/>
              </a:solidFill>
            </a:rPr>
            <a:t> განახლდეს საჭიროების არსებობის შემთხვევაში. </a:t>
          </a:r>
          <a:endParaRPr lang="en-US" sz="1600" kern="1200" dirty="0">
            <a:solidFill>
              <a:srgbClr val="002060"/>
            </a:solidFill>
          </a:endParaRPr>
        </a:p>
      </dsp:txBody>
      <dsp:txXfrm>
        <a:off x="1333767" y="2116214"/>
        <a:ext cx="4869802" cy="998467"/>
      </dsp:txXfrm>
    </dsp:sp>
    <dsp:sp modelId="{669286EB-3CFB-402B-A636-0F9CEAF81C8F}">
      <dsp:nvSpPr>
        <dsp:cNvPr id="0" name=""/>
        <dsp:cNvSpPr/>
      </dsp:nvSpPr>
      <dsp:spPr>
        <a:xfrm>
          <a:off x="1240714" y="3114682"/>
          <a:ext cx="4962856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1E40A9A3-CCAC-42AB-A2E3-0D06C221541C}">
      <dsp:nvSpPr>
        <dsp:cNvPr id="0" name=""/>
        <dsp:cNvSpPr/>
      </dsp:nvSpPr>
      <dsp:spPr>
        <a:xfrm>
          <a:off x="1333767" y="3225660"/>
          <a:ext cx="4869802" cy="858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1" kern="1200" dirty="0" smtClean="0">
              <a:solidFill>
                <a:srgbClr val="002060"/>
              </a:solidFill>
            </a:rPr>
            <a:t>გამონაკლისი: </a:t>
          </a:r>
          <a:r>
            <a:rPr lang="ka-GE" sz="1600" b="0" kern="1200" dirty="0" smtClean="0">
              <a:solidFill>
                <a:srgbClr val="002060"/>
              </a:solidFill>
            </a:rPr>
            <a:t>ისტორიული შენობები, რელიგიური დანიშნულების შენობები, დროებითი საცხოვრებლები და ა.შ</a:t>
          </a:r>
          <a:r>
            <a:rPr lang="ka-GE" sz="1600" b="1" kern="1200" dirty="0" smtClean="0">
              <a:solidFill>
                <a:srgbClr val="002060"/>
              </a:solidFill>
            </a:rPr>
            <a:t>.  </a:t>
          </a:r>
          <a:endParaRPr lang="en-US" sz="1600" kern="1200" dirty="0">
            <a:solidFill>
              <a:srgbClr val="002060"/>
            </a:solidFill>
          </a:endParaRPr>
        </a:p>
      </dsp:txBody>
      <dsp:txXfrm>
        <a:off x="1333767" y="3225660"/>
        <a:ext cx="4869802" cy="858635"/>
      </dsp:txXfrm>
    </dsp:sp>
    <dsp:sp modelId="{10138C78-4F9F-4706-9577-5F62A862CFB6}">
      <dsp:nvSpPr>
        <dsp:cNvPr id="0" name=""/>
        <dsp:cNvSpPr/>
      </dsp:nvSpPr>
      <dsp:spPr>
        <a:xfrm>
          <a:off x="1240714" y="4084295"/>
          <a:ext cx="4962856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A79CAE-E516-4607-B0A9-B098DE1AF6B8}">
      <dsp:nvSpPr>
        <dsp:cNvPr id="0" name=""/>
        <dsp:cNvSpPr/>
      </dsp:nvSpPr>
      <dsp:spPr>
        <a:xfrm>
          <a:off x="0" y="272485"/>
          <a:ext cx="4475201" cy="2598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325" tIns="624840" rIns="34732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000" i="1" kern="1200" noProof="1" smtClean="0">
              <a:solidFill>
                <a:srgbClr val="002060"/>
              </a:solidFill>
            </a:rPr>
            <a:t>შენობების </a:t>
          </a:r>
          <a:r>
            <a:rPr lang="ka-GE" sz="2000" b="1" i="1" kern="1200" noProof="1" smtClean="0">
              <a:solidFill>
                <a:srgbClr val="002060"/>
              </a:solidFill>
            </a:rPr>
            <a:t>ენერგეტიკული მახასიათებლების </a:t>
          </a:r>
          <a:r>
            <a:rPr lang="ka-GE" sz="2000" i="1" kern="1200" noProof="1" smtClean="0">
              <a:solidFill>
                <a:srgbClr val="002060"/>
              </a:solidFill>
            </a:rPr>
            <a:t>დადგენის მეთოდოლოგიის მიღება (დანართში მოცემული მეთოდოლოგიის შესაბამისად</a:t>
          </a:r>
          <a:r>
            <a:rPr lang="ka-GE" sz="2000" kern="1200" noProof="1" smtClean="0">
              <a:solidFill>
                <a:srgbClr val="002060"/>
              </a:solidFill>
            </a:rPr>
            <a:t>).</a:t>
          </a:r>
          <a:endParaRPr lang="en-US" sz="2000" b="1" kern="1200" dirty="0">
            <a:solidFill>
              <a:srgbClr val="002060"/>
            </a:solidFill>
          </a:endParaRPr>
        </a:p>
      </dsp:txBody>
      <dsp:txXfrm>
        <a:off x="0" y="272485"/>
        <a:ext cx="4475201" cy="2598750"/>
      </dsp:txXfrm>
    </dsp:sp>
    <dsp:sp modelId="{70E6B350-54CF-439D-8BB9-894988F0485A}">
      <dsp:nvSpPr>
        <dsp:cNvPr id="0" name=""/>
        <dsp:cNvSpPr/>
      </dsp:nvSpPr>
      <dsp:spPr>
        <a:xfrm>
          <a:off x="258424" y="7292"/>
          <a:ext cx="3155947" cy="7016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406" tIns="0" rIns="118406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000" b="1" kern="1200" dirty="0" smtClean="0"/>
            <a:t>მუხლი </a:t>
          </a:r>
          <a:r>
            <a:rPr lang="en-US" sz="2000" b="1" kern="1200" dirty="0" smtClean="0"/>
            <a:t>3</a:t>
          </a:r>
          <a:r>
            <a:rPr lang="ka-GE" sz="2000" b="1" kern="1200" dirty="0" smtClean="0"/>
            <a:t> - მეთოდოლოგია</a:t>
          </a:r>
          <a:endParaRPr lang="en-US" sz="2000" b="1" kern="1200" dirty="0"/>
        </a:p>
      </dsp:txBody>
      <dsp:txXfrm>
        <a:off x="292676" y="41544"/>
        <a:ext cx="3087443" cy="63314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A79CAE-E516-4607-B0A9-B098DE1AF6B8}">
      <dsp:nvSpPr>
        <dsp:cNvPr id="0" name=""/>
        <dsp:cNvSpPr/>
      </dsp:nvSpPr>
      <dsp:spPr>
        <a:xfrm>
          <a:off x="0" y="672739"/>
          <a:ext cx="4673958" cy="2835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2751" tIns="520700" rIns="36275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„ </a:t>
          </a: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ხარჯის</a:t>
          </a: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ოპტიმალური დონე</a:t>
          </a: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“ </a:t>
          </a: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გულისხმობს</a:t>
          </a: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 შენობის </a:t>
          </a: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ენერგოეფექტურობის დონეს</a:t>
          </a: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, </a:t>
          </a: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რომელიც</a:t>
          </a: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არის</a:t>
          </a: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ყველაზე</a:t>
          </a: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დაბალი</a:t>
          </a: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ხარჯის</a:t>
          </a: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 მქონე, შენობის </a:t>
          </a: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სავარაუდო</a:t>
          </a: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ექსპლუატაციის</a:t>
          </a: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ka-GE" sz="2000" kern="1200" dirty="0" smtClean="0">
              <a:solidFill>
                <a:srgbClr val="002060"/>
              </a:solidFill>
              <a:ea typeface="Calibri" panose="020F0502020204030204" pitchFamily="34" charset="0"/>
              <a:cs typeface="Sylfaen" panose="010A0502050306030303" pitchFamily="18" charset="0"/>
            </a:rPr>
            <a:t>პერიოდში</a:t>
          </a:r>
          <a:endParaRPr lang="en-US" sz="2000" b="1" kern="1200" dirty="0">
            <a:solidFill>
              <a:srgbClr val="002060"/>
            </a:solidFill>
          </a:endParaRPr>
        </a:p>
      </dsp:txBody>
      <dsp:txXfrm>
        <a:off x="0" y="672739"/>
        <a:ext cx="4673958" cy="2835000"/>
      </dsp:txXfrm>
    </dsp:sp>
    <dsp:sp modelId="{70E6B350-54CF-439D-8BB9-894988F0485A}">
      <dsp:nvSpPr>
        <dsp:cNvPr id="0" name=""/>
        <dsp:cNvSpPr/>
      </dsp:nvSpPr>
      <dsp:spPr>
        <a:xfrm>
          <a:off x="276833" y="0"/>
          <a:ext cx="3138544" cy="10335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665" tIns="0" rIns="123665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000" b="1" kern="1200" dirty="0" smtClean="0"/>
            <a:t>მუხლი 5 - </a:t>
          </a:r>
          <a:r>
            <a:rPr lang="en-US" sz="2000" b="1" kern="1200" dirty="0" smtClean="0"/>
            <a:t>ხარჯის ოტიმალური დონის </a:t>
          </a:r>
          <a:r>
            <a:rPr lang="ka-GE" sz="2000" b="1" kern="1200" dirty="0" smtClean="0"/>
            <a:t> განსაზღვრა</a:t>
          </a:r>
          <a:endParaRPr lang="en-US" sz="2000" b="1" kern="1200" dirty="0"/>
        </a:p>
      </dsp:txBody>
      <dsp:txXfrm>
        <a:off x="327287" y="50454"/>
        <a:ext cx="3037636" cy="93263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B565F2-9909-4984-B0E4-A3C07D467C47}">
      <dsp:nvSpPr>
        <dsp:cNvPr id="0" name=""/>
        <dsp:cNvSpPr/>
      </dsp:nvSpPr>
      <dsp:spPr>
        <a:xfrm>
          <a:off x="890436" y="2512168"/>
          <a:ext cx="387643" cy="1213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3821" y="0"/>
              </a:lnTo>
              <a:lnTo>
                <a:pt x="193821" y="1213533"/>
              </a:lnTo>
              <a:lnTo>
                <a:pt x="387643" y="1213533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52409" y="3087086"/>
        <a:ext cx="63697" cy="63697"/>
      </dsp:txXfrm>
    </dsp:sp>
    <dsp:sp modelId="{D4570779-1A28-45C2-A9C4-C86549F2AF67}">
      <dsp:nvSpPr>
        <dsp:cNvPr id="0" name=""/>
        <dsp:cNvSpPr/>
      </dsp:nvSpPr>
      <dsp:spPr>
        <a:xfrm>
          <a:off x="890436" y="2036623"/>
          <a:ext cx="431875" cy="475545"/>
        </a:xfrm>
        <a:custGeom>
          <a:avLst/>
          <a:gdLst/>
          <a:ahLst/>
          <a:cxnLst/>
          <a:rect l="0" t="0" r="0" b="0"/>
          <a:pathLst>
            <a:path>
              <a:moveTo>
                <a:pt x="0" y="475545"/>
              </a:moveTo>
              <a:lnTo>
                <a:pt x="215937" y="475545"/>
              </a:lnTo>
              <a:lnTo>
                <a:pt x="215937" y="0"/>
              </a:lnTo>
              <a:lnTo>
                <a:pt x="431875" y="0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90314" y="2258336"/>
        <a:ext cx="32119" cy="32119"/>
      </dsp:txXfrm>
    </dsp:sp>
    <dsp:sp modelId="{B09968F1-8C53-4194-8EC2-35911EF56A0E}">
      <dsp:nvSpPr>
        <dsp:cNvPr id="0" name=""/>
        <dsp:cNvSpPr/>
      </dsp:nvSpPr>
      <dsp:spPr>
        <a:xfrm>
          <a:off x="890436" y="900533"/>
          <a:ext cx="406829" cy="1611634"/>
        </a:xfrm>
        <a:custGeom>
          <a:avLst/>
          <a:gdLst/>
          <a:ahLst/>
          <a:cxnLst/>
          <a:rect l="0" t="0" r="0" b="0"/>
          <a:pathLst>
            <a:path>
              <a:moveTo>
                <a:pt x="0" y="1611634"/>
              </a:moveTo>
              <a:lnTo>
                <a:pt x="203414" y="1611634"/>
              </a:lnTo>
              <a:lnTo>
                <a:pt x="203414" y="0"/>
              </a:lnTo>
              <a:lnTo>
                <a:pt x="406829" y="0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52296" y="1664796"/>
        <a:ext cx="83109" cy="83109"/>
      </dsp:txXfrm>
    </dsp:sp>
    <dsp:sp modelId="{9C2D631D-1522-4287-8F49-63C39B1CF30D}">
      <dsp:nvSpPr>
        <dsp:cNvPr id="0" name=""/>
        <dsp:cNvSpPr/>
      </dsp:nvSpPr>
      <dsp:spPr>
        <a:xfrm rot="16200000">
          <a:off x="-1981057" y="2066950"/>
          <a:ext cx="4852550" cy="890436"/>
        </a:xfrm>
        <a:prstGeom prst="rect">
          <a:avLst/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000" b="1" kern="1200" smtClean="0"/>
            <a:t>მუხლი 6-ახალი შენობები</a:t>
          </a:r>
          <a:endParaRPr lang="en-US" sz="2000" b="1" kern="1200" dirty="0"/>
        </a:p>
      </dsp:txBody>
      <dsp:txXfrm>
        <a:off x="-1981057" y="2066950"/>
        <a:ext cx="4852550" cy="890436"/>
      </dsp:txXfrm>
    </dsp:sp>
    <dsp:sp modelId="{4D8F214F-624B-48DF-A71D-08ED44A9E9A7}">
      <dsp:nvSpPr>
        <dsp:cNvPr id="0" name=""/>
        <dsp:cNvSpPr/>
      </dsp:nvSpPr>
      <dsp:spPr>
        <a:xfrm>
          <a:off x="1297265" y="439974"/>
          <a:ext cx="3587062" cy="921118"/>
        </a:xfrm>
        <a:prstGeom prst="rect">
          <a:avLst/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7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kern="1200" dirty="0" smtClean="0"/>
            <a:t>ყველა ახალი </a:t>
          </a:r>
          <a:r>
            <a:rPr lang="en-US" sz="1600" kern="1200" dirty="0" smtClean="0"/>
            <a:t>შენობ</a:t>
          </a:r>
          <a:r>
            <a:rPr lang="ka-GE" sz="1600" kern="1200" dirty="0" smtClean="0"/>
            <a:t>ა</a:t>
          </a:r>
          <a:r>
            <a:rPr lang="en-US" sz="1600" kern="1200" dirty="0" smtClean="0"/>
            <a:t> </a:t>
          </a:r>
          <a:r>
            <a:rPr lang="ka-GE" sz="1600" kern="1200" dirty="0" smtClean="0"/>
            <a:t>უნდა </a:t>
          </a:r>
          <a:r>
            <a:rPr lang="en-US" sz="1600" kern="1200" dirty="0" smtClean="0"/>
            <a:t>შეესაბამებ</a:t>
          </a:r>
          <a:r>
            <a:rPr lang="ka-GE" sz="1600" kern="1200" dirty="0" smtClean="0"/>
            <a:t>ოდეს</a:t>
          </a:r>
          <a:r>
            <a:rPr lang="en-US" sz="1600" kern="1200" dirty="0" smtClean="0"/>
            <a:t> </a:t>
          </a:r>
          <a:r>
            <a:rPr lang="ka-GE" sz="1600" kern="1200" dirty="0" smtClean="0"/>
            <a:t>ენერეგეოფექტურობის </a:t>
          </a:r>
          <a:r>
            <a:rPr lang="en-US" sz="1600" kern="1200" dirty="0" smtClean="0"/>
            <a:t>მინიმალურ </a:t>
          </a:r>
          <a:r>
            <a:rPr lang="ka-GE" sz="1600" kern="1200" dirty="0" smtClean="0"/>
            <a:t>მაჩვენებლებს</a:t>
          </a:r>
          <a:endParaRPr lang="en-US" sz="1600" b="0" kern="1200" dirty="0"/>
        </a:p>
      </dsp:txBody>
      <dsp:txXfrm>
        <a:off x="1297265" y="439974"/>
        <a:ext cx="3587062" cy="921118"/>
      </dsp:txXfrm>
    </dsp:sp>
    <dsp:sp modelId="{537C1AA4-70E2-4EDD-8AA6-680ADDC5C50B}">
      <dsp:nvSpPr>
        <dsp:cNvPr id="0" name=""/>
        <dsp:cNvSpPr/>
      </dsp:nvSpPr>
      <dsp:spPr>
        <a:xfrm>
          <a:off x="1322311" y="1576063"/>
          <a:ext cx="3572409" cy="921118"/>
        </a:xfrm>
        <a:prstGeom prst="rect">
          <a:avLst/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7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გათვალისწინებული</a:t>
          </a:r>
          <a:r>
            <a:rPr lang="ka-GE" sz="1400" kern="1200" dirty="0" smtClean="0"/>
            <a:t> იყოს</a:t>
          </a:r>
          <a:r>
            <a:rPr lang="en-US" sz="1400" kern="1200" dirty="0" smtClean="0"/>
            <a:t> ალტერნატიული სისტემების გამოყენების შესაძლებლობა შენობებში </a:t>
          </a:r>
          <a:r>
            <a:rPr lang="ka-GE" sz="1400" kern="1200" dirty="0" smtClean="0"/>
            <a:t>(განისაზღვროს მშენებლობის დაწყებამდე)</a:t>
          </a:r>
          <a:endParaRPr lang="en-US" sz="1400" b="0" kern="1200" dirty="0"/>
        </a:p>
      </dsp:txBody>
      <dsp:txXfrm>
        <a:off x="1322311" y="1576063"/>
        <a:ext cx="3572409" cy="921118"/>
      </dsp:txXfrm>
    </dsp:sp>
    <dsp:sp modelId="{3BD09185-7EA3-44E5-A530-11F1754B67CB}">
      <dsp:nvSpPr>
        <dsp:cNvPr id="0" name=""/>
        <dsp:cNvSpPr/>
      </dsp:nvSpPr>
      <dsp:spPr>
        <a:xfrm>
          <a:off x="1278080" y="2707602"/>
          <a:ext cx="3571291" cy="2036197"/>
        </a:xfrm>
        <a:prstGeom prst="rect">
          <a:avLst/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7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ალტერნატიული სისტემები</a:t>
          </a:r>
          <a:r>
            <a:rPr lang="ka-GE" sz="1400" kern="1200" dirty="0" smtClean="0"/>
            <a:t>:</a:t>
          </a: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400" kern="1200" dirty="0" smtClean="0"/>
            <a:t>(ა)განახლებადი წყაროებიდან მიღებულ ენერგიაზე დაფუძნებული </a:t>
          </a:r>
          <a:r>
            <a:rPr lang="ka-GE" sz="1400" kern="1200" noProof="1" smtClean="0"/>
            <a:t>დეცენტრალიზებული</a:t>
          </a:r>
          <a:r>
            <a:rPr lang="ka-GE" sz="1400" kern="1200" dirty="0" smtClean="0"/>
            <a:t> ენერგიის მიწოდების სისტემები</a:t>
          </a: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400" kern="1200" dirty="0" smtClean="0"/>
            <a:t>(ბ) კოგენერაცია;</a:t>
          </a:r>
          <a:endParaRPr lang="en-US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400" kern="1200" dirty="0" smtClean="0"/>
            <a:t>(დ) თბოტუმბოები.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278080" y="2707602"/>
        <a:ext cx="3571291" cy="20361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570779-1A28-45C2-A9C4-C86549F2AF67}">
      <dsp:nvSpPr>
        <dsp:cNvPr id="0" name=""/>
        <dsp:cNvSpPr/>
      </dsp:nvSpPr>
      <dsp:spPr>
        <a:xfrm>
          <a:off x="867578" y="2542618"/>
          <a:ext cx="422255" cy="9953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1127" y="0"/>
              </a:lnTo>
              <a:lnTo>
                <a:pt x="211127" y="995307"/>
              </a:lnTo>
              <a:lnTo>
                <a:pt x="422255" y="99530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51677" y="3013242"/>
        <a:ext cx="54058" cy="54058"/>
      </dsp:txXfrm>
    </dsp:sp>
    <dsp:sp modelId="{B09968F1-8C53-4194-8EC2-35911EF56A0E}">
      <dsp:nvSpPr>
        <dsp:cNvPr id="0" name=""/>
        <dsp:cNvSpPr/>
      </dsp:nvSpPr>
      <dsp:spPr>
        <a:xfrm>
          <a:off x="867578" y="1808606"/>
          <a:ext cx="397851" cy="734011"/>
        </a:xfrm>
        <a:custGeom>
          <a:avLst/>
          <a:gdLst/>
          <a:ahLst/>
          <a:cxnLst/>
          <a:rect l="0" t="0" r="0" b="0"/>
          <a:pathLst>
            <a:path>
              <a:moveTo>
                <a:pt x="0" y="734011"/>
              </a:moveTo>
              <a:lnTo>
                <a:pt x="198925" y="734011"/>
              </a:lnTo>
              <a:lnTo>
                <a:pt x="198925" y="0"/>
              </a:lnTo>
              <a:lnTo>
                <a:pt x="397851" y="0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45632" y="2154739"/>
        <a:ext cx="41745" cy="41745"/>
      </dsp:txXfrm>
    </dsp:sp>
    <dsp:sp modelId="{9C2D631D-1522-4287-8F49-63C39B1CF30D}">
      <dsp:nvSpPr>
        <dsp:cNvPr id="0" name=""/>
        <dsp:cNvSpPr/>
      </dsp:nvSpPr>
      <dsp:spPr>
        <a:xfrm rot="16200000">
          <a:off x="-1930203" y="2108828"/>
          <a:ext cx="4727985" cy="867578"/>
        </a:xfrm>
        <a:prstGeom prst="rect">
          <a:avLst/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000" b="1" kern="1200" dirty="0" smtClean="0"/>
            <a:t>მუხლი</a:t>
          </a:r>
          <a:r>
            <a:rPr lang="ka-GE" sz="2000" kern="1200" dirty="0" smtClean="0"/>
            <a:t> </a:t>
          </a:r>
          <a:r>
            <a:rPr lang="ka-GE" sz="2000" b="1" kern="1200" dirty="0" smtClean="0"/>
            <a:t>7-არსებული</a:t>
          </a:r>
          <a:r>
            <a:rPr lang="ka-GE" sz="2000" kern="1200" dirty="0" smtClean="0"/>
            <a:t> </a:t>
          </a:r>
          <a:r>
            <a:rPr lang="ka-GE" sz="2000" b="1" kern="1200" dirty="0" smtClean="0"/>
            <a:t>შენობები</a:t>
          </a:r>
          <a:endParaRPr lang="en-US" sz="2000" b="1" kern="1200" dirty="0"/>
        </a:p>
      </dsp:txBody>
      <dsp:txXfrm>
        <a:off x="-1930203" y="2108828"/>
        <a:ext cx="4727985" cy="867578"/>
      </dsp:txXfrm>
    </dsp:sp>
    <dsp:sp modelId="{4D8F214F-624B-48DF-A71D-08ED44A9E9A7}">
      <dsp:nvSpPr>
        <dsp:cNvPr id="0" name=""/>
        <dsp:cNvSpPr/>
      </dsp:nvSpPr>
      <dsp:spPr>
        <a:xfrm>
          <a:off x="1265430" y="1005372"/>
          <a:ext cx="3494982" cy="1606468"/>
        </a:xfrm>
        <a:prstGeom prst="rect">
          <a:avLst/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7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0" kern="1200" dirty="0" smtClean="0"/>
            <a:t>შენობის კაპიტალური რემონტისას გათვალისწინებული იყოს ენერგოეფექტურობის მინიმალური მაჩვენებლები</a:t>
          </a:r>
          <a:endParaRPr lang="en-US" sz="1600" b="0" kern="1200" dirty="0"/>
        </a:p>
      </dsp:txBody>
      <dsp:txXfrm>
        <a:off x="1265430" y="1005372"/>
        <a:ext cx="3494982" cy="1606468"/>
      </dsp:txXfrm>
    </dsp:sp>
    <dsp:sp modelId="{537C1AA4-70E2-4EDD-8AA6-680ADDC5C50B}">
      <dsp:nvSpPr>
        <dsp:cNvPr id="0" name=""/>
        <dsp:cNvSpPr/>
      </dsp:nvSpPr>
      <dsp:spPr>
        <a:xfrm>
          <a:off x="1289834" y="2821293"/>
          <a:ext cx="3480705" cy="1433265"/>
        </a:xfrm>
        <a:prstGeom prst="rect">
          <a:avLst/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7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400" b="0" kern="1200" dirty="0" smtClean="0"/>
            <a:t>წახალისებული იყოს მაღალი ეფექტურობის მქონე ალტერნატიული სისტემების გამოყენება შენობებში</a:t>
          </a:r>
          <a:endParaRPr lang="en-US" sz="1400" b="0" kern="1200" dirty="0"/>
        </a:p>
      </dsp:txBody>
      <dsp:txXfrm>
        <a:off x="1289834" y="2821293"/>
        <a:ext cx="3480705" cy="14332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41" cy="4903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98" y="0"/>
            <a:ext cx="2919441" cy="4903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5A756F-40BF-4F89-A714-D264727C0378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07648"/>
            <a:ext cx="2919441" cy="49031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98" y="9307648"/>
            <a:ext cx="2919441" cy="49031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8DC150-5E4F-4CD3-8821-2A1BEF8E36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72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1683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1683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36FA07E-3005-46F8-91A3-334C8267F5F0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8625" y="1225550"/>
            <a:ext cx="5878513" cy="33067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16075"/>
            <a:ext cx="5388610" cy="385860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07956"/>
            <a:ext cx="2918831" cy="49168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4" y="9307956"/>
            <a:ext cx="2918831" cy="49168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5EE05B3-999E-45B7-A85C-24E0333F68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98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A9CA-E6D7-41A5-A9A1-C8E68BC175A5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B542-8D8C-4CA8-A6D4-81618677B4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4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A9CA-E6D7-41A5-A9A1-C8E68BC175A5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B542-8D8C-4CA8-A6D4-81618677B4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6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A9CA-E6D7-41A5-A9A1-C8E68BC175A5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B542-8D8C-4CA8-A6D4-81618677B4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9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A9CA-E6D7-41A5-A9A1-C8E68BC175A5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B542-8D8C-4CA8-A6D4-81618677B4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071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A9CA-E6D7-41A5-A9A1-C8E68BC175A5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B542-8D8C-4CA8-A6D4-81618677B4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28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A9CA-E6D7-41A5-A9A1-C8E68BC175A5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B542-8D8C-4CA8-A6D4-81618677B4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9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A9CA-E6D7-41A5-A9A1-C8E68BC175A5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B542-8D8C-4CA8-A6D4-81618677B4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22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A9CA-E6D7-41A5-A9A1-C8E68BC175A5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B542-8D8C-4CA8-A6D4-81618677B4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513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A9CA-E6D7-41A5-A9A1-C8E68BC175A5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B542-8D8C-4CA8-A6D4-81618677B4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6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A9CA-E6D7-41A5-A9A1-C8E68BC175A5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B542-8D8C-4CA8-A6D4-81618677B4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06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A9CA-E6D7-41A5-A9A1-C8E68BC175A5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B542-8D8C-4CA8-A6D4-81618677B4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70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5A9CA-E6D7-41A5-A9A1-C8E68BC175A5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DB542-8D8C-4CA8-A6D4-81618677B4E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178" b="27751"/>
          <a:stretch>
            <a:fillRect/>
          </a:stretch>
        </p:blipFill>
        <p:spPr>
          <a:xfrm>
            <a:off x="11492344" y="0"/>
            <a:ext cx="699655" cy="593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13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6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8.xml"/><Relationship Id="rId3" Type="http://schemas.openxmlformats.org/officeDocument/2006/relationships/diagramLayout" Target="../diagrams/layout17.xml"/><Relationship Id="rId7" Type="http://schemas.openxmlformats.org/officeDocument/2006/relationships/diagramData" Target="../diagrams/data18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11" Type="http://schemas.microsoft.com/office/2007/relationships/diagramDrawing" Target="../diagrams/drawing18.xml"/><Relationship Id="rId5" Type="http://schemas.openxmlformats.org/officeDocument/2006/relationships/diagramColors" Target="../diagrams/colors17.xml"/><Relationship Id="rId10" Type="http://schemas.openxmlformats.org/officeDocument/2006/relationships/diagramColors" Target="../diagrams/colors18.xml"/><Relationship Id="rId4" Type="http://schemas.openxmlformats.org/officeDocument/2006/relationships/diagramQuickStyle" Target="../diagrams/quickStyle17.xml"/><Relationship Id="rId9" Type="http://schemas.openxmlformats.org/officeDocument/2006/relationships/diagramQuickStyle" Target="../diagrams/quickStyle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708338" y="1519707"/>
            <a:ext cx="10805375" cy="2562896"/>
          </a:xfr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ka-GE" sz="4000" b="1" i="1" dirty="0" smtClean="0">
              <a:solidFill>
                <a:srgbClr val="002060"/>
              </a:solidFill>
            </a:endParaRPr>
          </a:p>
          <a:p>
            <a:pPr algn="ctr"/>
            <a:r>
              <a:rPr lang="ka-GE" sz="4000" b="1" i="1" dirty="0" smtClean="0">
                <a:solidFill>
                  <a:srgbClr val="002060"/>
                </a:solidFill>
              </a:rPr>
              <a:t>ენერგოეფექტურობა შენობებში</a:t>
            </a:r>
            <a:endParaRPr lang="ka-GE" sz="4000" b="1" i="1" dirty="0" smtClean="0">
              <a:solidFill>
                <a:srgbClr val="002060"/>
              </a:solidFill>
            </a:endParaRPr>
          </a:p>
          <a:p>
            <a:pPr algn="ctr"/>
            <a:r>
              <a:rPr lang="ka-GE" sz="4000" b="1" i="1" dirty="0" smtClean="0">
                <a:solidFill>
                  <a:srgbClr val="002060"/>
                </a:solidFill>
              </a:rPr>
              <a:t>ევროდირექტივების ძირითადი მოთხოვნები</a:t>
            </a:r>
            <a:endParaRPr lang="en-US" sz="4000" b="1" i="1" dirty="0">
              <a:solidFill>
                <a:srgbClr val="002060"/>
              </a:solidFill>
            </a:endParaRPr>
          </a:p>
        </p:txBody>
      </p:sp>
      <p:sp>
        <p:nvSpPr>
          <p:cNvPr id="10" name="Text Placeholder 5"/>
          <p:cNvSpPr txBox="1">
            <a:spLocks/>
          </p:cNvSpPr>
          <p:nvPr/>
        </p:nvSpPr>
        <p:spPr>
          <a:xfrm>
            <a:off x="7508383" y="5376782"/>
            <a:ext cx="4673107" cy="14812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i="1" dirty="0" smtClean="0">
                <a:solidFill>
                  <a:srgbClr val="002060"/>
                </a:solidFill>
              </a:rPr>
              <a:t>              </a:t>
            </a:r>
            <a:r>
              <a:rPr lang="ka-GE" sz="2000" b="1" i="1" dirty="0" smtClean="0">
                <a:solidFill>
                  <a:srgbClr val="002060"/>
                </a:solidFill>
              </a:rPr>
              <a:t>თუთანა კვარაცხელია</a:t>
            </a:r>
            <a:endParaRPr lang="ka-GE" sz="2000" b="1" i="1" dirty="0">
              <a:solidFill>
                <a:srgbClr val="002060"/>
              </a:solidFill>
            </a:endParaRPr>
          </a:p>
          <a:p>
            <a:pPr algn="ctr"/>
            <a:r>
              <a:rPr lang="ka-GE" b="1" i="1" dirty="0" smtClean="0">
                <a:solidFill>
                  <a:srgbClr val="002060"/>
                </a:solidFill>
              </a:rPr>
              <a:t>მსოფლიო გამოცდილება საქართველოსთვის                     </a:t>
            </a:r>
            <a:r>
              <a:rPr lang="en-US" b="1" i="1" dirty="0" smtClean="0">
                <a:solidFill>
                  <a:srgbClr val="002060"/>
                </a:solidFill>
              </a:rPr>
              <a:t>              </a:t>
            </a:r>
          </a:p>
          <a:p>
            <a:pPr algn="ctr"/>
            <a:r>
              <a:rPr lang="ka-GE" b="1" i="1" dirty="0" smtClean="0">
                <a:solidFill>
                  <a:srgbClr val="002060"/>
                </a:solidFill>
              </a:rPr>
              <a:t>2017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ka-GE" b="1" i="1" dirty="0" smtClean="0">
                <a:solidFill>
                  <a:srgbClr val="002060"/>
                </a:solidFill>
              </a:rPr>
              <a:t>წ. </a:t>
            </a:r>
            <a:endParaRPr lang="en-US" b="1" i="1" dirty="0">
              <a:solidFill>
                <a:srgbClr val="002060"/>
              </a:solidFill>
            </a:endParaRPr>
          </a:p>
          <a:p>
            <a:pPr algn="r"/>
            <a:endParaRPr lang="en-US" sz="2400" b="1" i="1" dirty="0">
              <a:solidFill>
                <a:schemeClr val="accent2"/>
              </a:solidFill>
            </a:endParaRPr>
          </a:p>
          <a:p>
            <a:pPr algn="ctr"/>
            <a:endParaRPr lang="en-US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119945" y="0"/>
            <a:ext cx="1061545" cy="8723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82539" cy="1072055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0" y="5203065"/>
            <a:ext cx="7289442" cy="1304222"/>
            <a:chOff x="0" y="-4559"/>
            <a:chExt cx="4096512" cy="801623"/>
          </a:xfrm>
        </p:grpSpPr>
        <p:pic>
          <p:nvPicPr>
            <p:cNvPr id="9" name="Picture 8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0" y="513600"/>
              <a:ext cx="3974592" cy="283464"/>
            </a:xfrm>
            <a:prstGeom prst="rect">
              <a:avLst/>
            </a:prstGeom>
          </p:spPr>
        </p:pic>
        <p:pic>
          <p:nvPicPr>
            <p:cNvPr id="11" name="Picture 10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0" y="265695"/>
              <a:ext cx="4035552" cy="344425"/>
            </a:xfrm>
            <a:prstGeom prst="rect">
              <a:avLst/>
            </a:prstGeom>
          </p:spPr>
        </p:pic>
        <p:pic>
          <p:nvPicPr>
            <p:cNvPr id="14" name="Picture 13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0" y="-4559"/>
              <a:ext cx="4096512" cy="42976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2201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701" y="223459"/>
            <a:ext cx="10890161" cy="562154"/>
          </a:xfrm>
        </p:spPr>
        <p:txBody>
          <a:bodyPr>
            <a:normAutofit/>
          </a:bodyPr>
          <a:lstStyle/>
          <a:p>
            <a:pPr algn="ctr"/>
            <a:r>
              <a:rPr lang="ka-GE" sz="2800" dirty="0">
                <a:solidFill>
                  <a:srgbClr val="002060"/>
                </a:solidFill>
              </a:rPr>
              <a:t>დირექტივა 2010/31/EU შენობების ენერგოეფექტურობის შესახებ</a:t>
            </a:r>
            <a:endParaRPr lang="en-US" sz="28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1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386685280"/>
              </p:ext>
            </p:extLst>
          </p:nvPr>
        </p:nvGraphicFramePr>
        <p:xfrm>
          <a:off x="7212168" y="1104924"/>
          <a:ext cx="4687911" cy="5424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42" y="1117803"/>
            <a:ext cx="6035040" cy="55211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0477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428" y="365125"/>
            <a:ext cx="10761372" cy="575033"/>
          </a:xfrm>
        </p:spPr>
        <p:txBody>
          <a:bodyPr>
            <a:normAutofit/>
          </a:bodyPr>
          <a:lstStyle/>
          <a:p>
            <a:r>
              <a:rPr lang="ka-GE" sz="2400" dirty="0">
                <a:solidFill>
                  <a:srgbClr val="002060"/>
                </a:solidFill>
              </a:rPr>
              <a:t>დირექტივა 2010/31/EU შენობების ენერგოეფექტურობის შესახებ</a:t>
            </a:r>
            <a:endParaRPr lang="en-US" sz="2400" dirty="0"/>
          </a:p>
        </p:txBody>
      </p:sp>
      <p:sp>
        <p:nvSpPr>
          <p:cNvPr id="3" name="Rounded Rectangle 2"/>
          <p:cNvSpPr/>
          <p:nvPr/>
        </p:nvSpPr>
        <p:spPr>
          <a:xfrm>
            <a:off x="438955" y="1039141"/>
            <a:ext cx="3656527" cy="139745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a-GE" b="1" i="1" dirty="0"/>
              <a:t>მუხლი 10</a:t>
            </a:r>
            <a:endParaRPr lang="en-US" dirty="0"/>
          </a:p>
          <a:p>
            <a:r>
              <a:rPr lang="ka-GE" b="1" dirty="0"/>
              <a:t>ფინანსური წამახალისებელი ზომები და საბაზრო ბარიერები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35412517"/>
              </p:ext>
            </p:extLst>
          </p:nvPr>
        </p:nvGraphicFramePr>
        <p:xfrm>
          <a:off x="0" y="2436594"/>
          <a:ext cx="4739425" cy="4255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0053996"/>
              </p:ext>
            </p:extLst>
          </p:nvPr>
        </p:nvGraphicFramePr>
        <p:xfrm>
          <a:off x="5178380" y="2150771"/>
          <a:ext cx="6773214" cy="454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ectangle 5"/>
          <p:cNvSpPr/>
          <p:nvPr/>
        </p:nvSpPr>
        <p:spPr>
          <a:xfrm>
            <a:off x="5294200" y="1319044"/>
            <a:ext cx="61679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a-GE" sz="2000" b="1" dirty="0">
                <a:solidFill>
                  <a:srgbClr val="002060"/>
                </a:solidFill>
              </a:rPr>
              <a:t>კატეგორიზაცია ინსტრუმენტების მიხედვით</a:t>
            </a:r>
            <a:endParaRPr 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89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080" y="166171"/>
            <a:ext cx="10761372" cy="575033"/>
          </a:xfrm>
        </p:spPr>
        <p:txBody>
          <a:bodyPr>
            <a:normAutofit/>
          </a:bodyPr>
          <a:lstStyle/>
          <a:p>
            <a:pPr algn="ctr"/>
            <a:r>
              <a:rPr lang="ka-GE" sz="2400" dirty="0">
                <a:solidFill>
                  <a:srgbClr val="002060"/>
                </a:solidFill>
              </a:rPr>
              <a:t>დირექტივა 2010/31/EU შენობების ენერგოეფექტურობის შესახებ</a:t>
            </a:r>
            <a:endParaRPr lang="en-US" sz="2400" dirty="0"/>
          </a:p>
        </p:txBody>
      </p:sp>
      <p:sp>
        <p:nvSpPr>
          <p:cNvPr id="3" name="Rounded Rectangle 2"/>
          <p:cNvSpPr/>
          <p:nvPr/>
        </p:nvSpPr>
        <p:spPr>
          <a:xfrm>
            <a:off x="592428" y="940158"/>
            <a:ext cx="2783155" cy="139745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a-GE" b="1" i="1" dirty="0"/>
              <a:t>მუხლი </a:t>
            </a:r>
            <a:r>
              <a:rPr lang="ka-GE" b="1" i="1" dirty="0" smtClean="0"/>
              <a:t>11, 12, 13</a:t>
            </a:r>
            <a:endParaRPr lang="en-US" dirty="0"/>
          </a:p>
          <a:p>
            <a:r>
              <a:rPr lang="ka-GE" b="1" dirty="0" smtClean="0"/>
              <a:t>ენერგეტიკული სერტიფიკატები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15069262"/>
              </p:ext>
            </p:extLst>
          </p:nvPr>
        </p:nvGraphicFramePr>
        <p:xfrm>
          <a:off x="-115909" y="2337610"/>
          <a:ext cx="7147773" cy="4404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6383710" y="2138656"/>
            <a:ext cx="5784540" cy="802173"/>
            <a:chOff x="141675" y="-205665"/>
            <a:chExt cx="5343553" cy="1127236"/>
          </a:xfrm>
        </p:grpSpPr>
        <p:sp>
          <p:nvSpPr>
            <p:cNvPr id="6" name="Rounded Rectangle 5"/>
            <p:cNvSpPr/>
            <p:nvPr/>
          </p:nvSpPr>
          <p:spPr>
            <a:xfrm>
              <a:off x="141675" y="-205665"/>
              <a:ext cx="5343553" cy="818309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3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159602" y="-205664"/>
              <a:ext cx="5307699" cy="11272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22860" rIns="3429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dirty="0" smtClean="0"/>
                <a:t>სერტიფიკატები - ცნობიერების ამაღლების ინსტრუმენტი 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smtClean="0"/>
                <a:t> </a:t>
              </a:r>
              <a:endParaRPr lang="en-US" sz="18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344766" y="2853356"/>
            <a:ext cx="5847234" cy="1030794"/>
            <a:chOff x="102076" y="-271610"/>
            <a:chExt cx="5365225" cy="1123756"/>
          </a:xfrm>
        </p:grpSpPr>
        <p:sp>
          <p:nvSpPr>
            <p:cNvPr id="10" name="Rounded Rectangle 9"/>
            <p:cNvSpPr/>
            <p:nvPr/>
          </p:nvSpPr>
          <p:spPr>
            <a:xfrm>
              <a:off x="123748" y="-271610"/>
              <a:ext cx="5343553" cy="818309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3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102076" y="-233957"/>
              <a:ext cx="5307699" cy="10861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22860" rIns="3429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dirty="0" smtClean="0"/>
                <a:t>იყიდება და ქირავდება უფრო სწრაფად (</a:t>
              </a:r>
              <a:r>
                <a:rPr lang="en-US" dirty="0" smtClean="0"/>
                <a:t>A </a:t>
              </a:r>
              <a:r>
                <a:rPr lang="ka-GE" dirty="0" smtClean="0"/>
                <a:t>რეიტინგის 12%-ით უფრო მეტად ვიდრე</a:t>
              </a:r>
              <a:r>
                <a:rPr lang="en-US" dirty="0" smtClean="0"/>
                <a:t> G </a:t>
              </a:r>
              <a:r>
                <a:rPr lang="ka-GE" dirty="0" smtClean="0"/>
                <a:t>რეიტინგის. 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smtClean="0"/>
                <a:t> </a:t>
              </a:r>
              <a:endParaRPr lang="en-US" sz="1800" kern="1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364173" y="4114108"/>
            <a:ext cx="5823615" cy="996256"/>
            <a:chOff x="123748" y="-282996"/>
            <a:chExt cx="5343553" cy="1086103"/>
          </a:xfrm>
        </p:grpSpPr>
        <p:sp>
          <p:nvSpPr>
            <p:cNvPr id="19" name="Rounded Rectangle 18"/>
            <p:cNvSpPr/>
            <p:nvPr/>
          </p:nvSpPr>
          <p:spPr>
            <a:xfrm>
              <a:off x="123748" y="-271610"/>
              <a:ext cx="5343553" cy="818309"/>
            </a:xfrm>
            <a:prstGeom prst="roundRect">
              <a:avLst>
                <a:gd name="adj" fmla="val 10000"/>
              </a:avLst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0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3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Rounded Rectangle 4"/>
            <p:cNvSpPr/>
            <p:nvPr/>
          </p:nvSpPr>
          <p:spPr>
            <a:xfrm>
              <a:off x="159602" y="-282996"/>
              <a:ext cx="5307699" cy="10861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22860" rIns="3429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dirty="0"/>
                <a:t>სერტიფიკატები ხშირად ძალიან ტექნიკურია და მომხმარებლისთვის ძნელად გასაგები</a:t>
              </a:r>
              <a:endParaRPr lang="en-US" dirty="0"/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smtClean="0"/>
                <a:t> </a:t>
              </a:r>
              <a:endParaRPr lang="en-US" sz="1800" kern="1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407328" y="5166891"/>
            <a:ext cx="5784672" cy="907219"/>
            <a:chOff x="123748" y="-282996"/>
            <a:chExt cx="5343553" cy="1086103"/>
          </a:xfrm>
        </p:grpSpPr>
        <p:sp>
          <p:nvSpPr>
            <p:cNvPr id="22" name="Rounded Rectangle 21"/>
            <p:cNvSpPr/>
            <p:nvPr/>
          </p:nvSpPr>
          <p:spPr>
            <a:xfrm>
              <a:off x="123748" y="-271610"/>
              <a:ext cx="5343553" cy="818309"/>
            </a:xfrm>
            <a:prstGeom prst="roundRect">
              <a:avLst>
                <a:gd name="adj" fmla="val 10000"/>
              </a:avLst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0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3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Rounded Rectangle 4"/>
            <p:cNvSpPr/>
            <p:nvPr/>
          </p:nvSpPr>
          <p:spPr>
            <a:xfrm>
              <a:off x="159602" y="-282996"/>
              <a:ext cx="5307699" cy="10861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22860" rIns="3429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dirty="0"/>
                <a:t>მნიშვნელოვანია ხარისხის უზრუნველყოფის საკითხები</a:t>
              </a:r>
              <a:endParaRPr lang="en-US" dirty="0"/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smtClean="0"/>
                <a:t> </a:t>
              </a:r>
              <a:endParaRPr lang="en-US" sz="1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70552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428" y="365125"/>
            <a:ext cx="10761372" cy="575033"/>
          </a:xfrm>
        </p:spPr>
        <p:txBody>
          <a:bodyPr>
            <a:normAutofit/>
          </a:bodyPr>
          <a:lstStyle/>
          <a:p>
            <a:r>
              <a:rPr lang="ka-GE" sz="2400" dirty="0">
                <a:solidFill>
                  <a:srgbClr val="002060"/>
                </a:solidFill>
              </a:rPr>
              <a:t>დირექტივა 2010/31/EU შენობების ენერგოეფექტურობის შესახებ</a:t>
            </a:r>
            <a:endParaRPr lang="en-US" sz="2400" dirty="0"/>
          </a:p>
        </p:txBody>
      </p:sp>
      <p:sp>
        <p:nvSpPr>
          <p:cNvPr id="3" name="Rounded Rectangle 2"/>
          <p:cNvSpPr/>
          <p:nvPr/>
        </p:nvSpPr>
        <p:spPr>
          <a:xfrm>
            <a:off x="902595" y="1064899"/>
            <a:ext cx="2783155" cy="139745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a-GE" b="1" i="1" dirty="0"/>
              <a:t>მუხლი </a:t>
            </a:r>
            <a:r>
              <a:rPr lang="ka-GE" b="1" i="1" dirty="0" smtClean="0"/>
              <a:t>14,15,16</a:t>
            </a:r>
            <a:endParaRPr lang="en-US" dirty="0"/>
          </a:p>
          <a:p>
            <a:r>
              <a:rPr lang="ka-GE" b="1" dirty="0" smtClean="0"/>
              <a:t>ინსპექტირება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89095610"/>
              </p:ext>
            </p:extLst>
          </p:nvPr>
        </p:nvGraphicFramePr>
        <p:xfrm>
          <a:off x="-105758" y="2587092"/>
          <a:ext cx="5064124" cy="4362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123090" y="1064899"/>
            <a:ext cx="3257281" cy="139745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a-GE" b="1" i="1" dirty="0"/>
              <a:t>მუხლი </a:t>
            </a:r>
            <a:r>
              <a:rPr lang="ka-GE" b="1" i="1" dirty="0" smtClean="0"/>
              <a:t>17, 18 დამოუკიდებელი ექსპერტები და კონტროლის სისტემა</a:t>
            </a:r>
            <a:endParaRPr lang="en-US" dirty="0"/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3482620"/>
              </p:ext>
            </p:extLst>
          </p:nvPr>
        </p:nvGraphicFramePr>
        <p:xfrm>
          <a:off x="4984124" y="2612850"/>
          <a:ext cx="7233633" cy="4606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04373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975" y="365126"/>
            <a:ext cx="10921284" cy="729578"/>
          </a:xfrm>
        </p:spPr>
        <p:txBody>
          <a:bodyPr>
            <a:noAutofit/>
          </a:bodyPr>
          <a:lstStyle/>
          <a:p>
            <a:r>
              <a:rPr lang="ka-GE" sz="2800" i="1" dirty="0">
                <a:solidFill>
                  <a:srgbClr val="002060"/>
                </a:solidFill>
              </a:rPr>
              <a:t>დირექტივა 2012/27/EU ენერგოეფექტურობის </a:t>
            </a:r>
            <a:r>
              <a:rPr lang="ka-GE" sz="2800" i="1" dirty="0" smtClean="0">
                <a:solidFill>
                  <a:srgbClr val="002060"/>
                </a:solidFill>
              </a:rPr>
              <a:t>შესახებ</a:t>
            </a:r>
            <a:endParaRPr lang="en-US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746974" y="1265811"/>
            <a:ext cx="2783155" cy="139745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a-GE" b="1" i="1" dirty="0"/>
              <a:t>მუხლი </a:t>
            </a:r>
            <a:r>
              <a:rPr lang="ka-GE" b="1" i="1" dirty="0" smtClean="0"/>
              <a:t>4 - </a:t>
            </a:r>
            <a:r>
              <a:rPr lang="ka-GE" b="1" dirty="0"/>
              <a:t>შენობების რემონტი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04112044"/>
              </p:ext>
            </p:extLst>
          </p:nvPr>
        </p:nvGraphicFramePr>
        <p:xfrm>
          <a:off x="4891245" y="1265811"/>
          <a:ext cx="6004282" cy="4632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746975" y="3088783"/>
            <a:ext cx="2783155" cy="139745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a-GE" b="1" i="1" dirty="0"/>
              <a:t>მუხლი </a:t>
            </a:r>
            <a:r>
              <a:rPr lang="ka-GE" b="1" i="1" dirty="0" smtClean="0"/>
              <a:t>5- </a:t>
            </a:r>
            <a:r>
              <a:rPr lang="ka-GE" b="1" dirty="0" smtClean="0"/>
              <a:t>საჯარო შენობების სამაგალითო როლი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02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944" y="365125"/>
            <a:ext cx="10709856" cy="703821"/>
          </a:xfrm>
        </p:spPr>
        <p:txBody>
          <a:bodyPr>
            <a:normAutofit/>
          </a:bodyPr>
          <a:lstStyle/>
          <a:p>
            <a:pPr algn="ctr"/>
            <a:r>
              <a:rPr lang="ka-GE" sz="2800" i="1" dirty="0">
                <a:solidFill>
                  <a:srgbClr val="002060"/>
                </a:solidFill>
              </a:rPr>
              <a:t>დირექტივა 2012/27/EU ენერგოეფექტურობის </a:t>
            </a:r>
            <a:r>
              <a:rPr lang="ka-GE" sz="2800" i="1" dirty="0" smtClean="0">
                <a:solidFill>
                  <a:srgbClr val="002060"/>
                </a:solidFill>
              </a:rPr>
              <a:t>შესახებ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236370" y="1587783"/>
            <a:ext cx="2783155" cy="139745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a-GE" b="1" i="1" dirty="0"/>
              <a:t>მუხლი 8</a:t>
            </a:r>
            <a:r>
              <a:rPr lang="ka-GE" b="1" i="1" dirty="0" smtClean="0"/>
              <a:t> - </a:t>
            </a:r>
            <a:r>
              <a:rPr lang="ka-GE" b="1" dirty="0"/>
              <a:t>ენერგეტიკული აუდიტი და ენერგიის მართვის სისტემები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77340257"/>
              </p:ext>
            </p:extLst>
          </p:nvPr>
        </p:nvGraphicFramePr>
        <p:xfrm>
          <a:off x="4891245" y="1265811"/>
          <a:ext cx="6004282" cy="4632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547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1214906" y="1197735"/>
            <a:ext cx="10135995" cy="23439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6000" b="1" dirty="0">
              <a:solidFill>
                <a:schemeClr val="accent5">
                  <a:lumMod val="75000"/>
                </a:schemeClr>
              </a:solidFill>
              <a:latin typeface="Palatino" pitchFamily="18" charset="0"/>
            </a:endParaRPr>
          </a:p>
          <a:p>
            <a:pPr algn="ctr"/>
            <a:endParaRPr lang="ka-GE" sz="2800" dirty="0" smtClean="0">
              <a:solidFill>
                <a:srgbClr val="002060"/>
              </a:solidFill>
            </a:endParaRPr>
          </a:p>
          <a:p>
            <a:pPr algn="ctr"/>
            <a:endParaRPr lang="ka-GE" sz="2800" dirty="0">
              <a:solidFill>
                <a:srgbClr val="002060"/>
              </a:solidFill>
            </a:endParaRPr>
          </a:p>
          <a:p>
            <a:pPr algn="ctr"/>
            <a:endParaRPr lang="ka-GE" sz="2800" dirty="0" smtClean="0">
              <a:solidFill>
                <a:srgbClr val="002060"/>
              </a:solidFill>
            </a:endParaRPr>
          </a:p>
          <a:p>
            <a:pPr algn="ctr"/>
            <a:endParaRPr lang="ka-GE" sz="2800" dirty="0">
              <a:solidFill>
                <a:srgbClr val="002060"/>
              </a:solidFill>
            </a:endParaRPr>
          </a:p>
          <a:p>
            <a:pPr algn="ctr"/>
            <a:r>
              <a:rPr lang="ka-GE" sz="2800" dirty="0" smtClean="0">
                <a:solidFill>
                  <a:srgbClr val="002060"/>
                </a:solidFill>
              </a:rPr>
              <a:t>საკონტაქტო </a:t>
            </a:r>
            <a:r>
              <a:rPr lang="ka-GE" sz="2800" dirty="0">
                <a:solidFill>
                  <a:srgbClr val="002060"/>
                </a:solidFill>
              </a:rPr>
              <a:t>ინფორმაცია</a:t>
            </a:r>
          </a:p>
          <a:p>
            <a:pPr algn="ctr"/>
            <a:r>
              <a:rPr lang="en-US" sz="2800" dirty="0" smtClean="0">
                <a:solidFill>
                  <a:srgbClr val="002060"/>
                </a:solidFill>
              </a:rPr>
              <a:t>t.kvaratskhelia@weg.ge</a:t>
            </a:r>
            <a:endParaRPr lang="en-US" sz="2800" dirty="0">
              <a:solidFill>
                <a:srgbClr val="002060"/>
              </a:solidFill>
            </a:endParaRPr>
          </a:p>
          <a:p>
            <a:pPr algn="ctr"/>
            <a:endParaRPr lang="en-US" sz="7200" b="1" dirty="0">
              <a:solidFill>
                <a:schemeClr val="accent5">
                  <a:lumMod val="75000"/>
                </a:schemeClr>
              </a:solidFill>
              <a:latin typeface="Palatino" pitchFamily="18" charset="0"/>
            </a:endParaRPr>
          </a:p>
          <a:p>
            <a:pPr algn="ctr"/>
            <a:endParaRPr lang="en-US" sz="6000" b="1" dirty="0">
              <a:solidFill>
                <a:schemeClr val="accent5">
                  <a:lumMod val="75000"/>
                </a:schemeClr>
              </a:solidFill>
              <a:latin typeface="Palatino" pitchFamily="18" charset="0"/>
            </a:endParaRPr>
          </a:p>
          <a:p>
            <a:pPr algn="ctr"/>
            <a:endParaRPr lang="en-US" sz="6000" b="1" dirty="0">
              <a:solidFill>
                <a:schemeClr val="accent5">
                  <a:lumMod val="75000"/>
                </a:schemeClr>
              </a:solidFill>
              <a:latin typeface="Palatino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5203065"/>
            <a:ext cx="7289442" cy="1304222"/>
            <a:chOff x="0" y="-4559"/>
            <a:chExt cx="4096512" cy="801623"/>
          </a:xfrm>
        </p:grpSpPr>
        <p:pic>
          <p:nvPicPr>
            <p:cNvPr id="6" name="Picture 5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513600"/>
              <a:ext cx="3974592" cy="283464"/>
            </a:xfrm>
            <a:prstGeom prst="rect">
              <a:avLst/>
            </a:prstGeom>
          </p:spPr>
        </p:pic>
        <p:pic>
          <p:nvPicPr>
            <p:cNvPr id="7" name="Picture 6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0" y="265695"/>
              <a:ext cx="4035552" cy="344425"/>
            </a:xfrm>
            <a:prstGeom prst="rect">
              <a:avLst/>
            </a:prstGeom>
          </p:spPr>
        </p:pic>
        <p:pic>
          <p:nvPicPr>
            <p:cNvPr id="8" name="Picture 7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0" y="-4559"/>
              <a:ext cx="4096512" cy="429768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11350902" y="5642762"/>
            <a:ext cx="817210" cy="794246"/>
            <a:chOff x="-5384" y="-5549"/>
            <a:chExt cx="722376" cy="489711"/>
          </a:xfrm>
        </p:grpSpPr>
        <p:pic>
          <p:nvPicPr>
            <p:cNvPr id="18" name="Picture 17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115519" y="-5549"/>
              <a:ext cx="600456" cy="115824"/>
            </a:xfrm>
            <a:prstGeom prst="rect">
              <a:avLst/>
            </a:prstGeom>
          </p:spPr>
        </p:pic>
        <p:pic>
          <p:nvPicPr>
            <p:cNvPr id="19" name="Picture 18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-5384" y="368338"/>
              <a:ext cx="722376" cy="115824"/>
            </a:xfrm>
            <a:prstGeom prst="rect">
              <a:avLst/>
            </a:prstGeom>
          </p:spPr>
        </p:pic>
        <p:pic>
          <p:nvPicPr>
            <p:cNvPr id="20" name="Picture 19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55575" y="181394"/>
              <a:ext cx="661416" cy="1158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95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10202"/>
            <a:ext cx="10649755" cy="842835"/>
          </a:xfrm>
        </p:spPr>
        <p:txBody>
          <a:bodyPr>
            <a:normAutofit/>
          </a:bodyPr>
          <a:lstStyle/>
          <a:p>
            <a:pPr algn="ctr"/>
            <a:r>
              <a:rPr lang="ka-GE" altLang="en-US" sz="2800" b="1" dirty="0" smtClean="0">
                <a:solidFill>
                  <a:srgbClr val="002060"/>
                </a:solidFill>
              </a:rPr>
              <a:t>ენერგოეფექტურობა - დირექტივები</a:t>
            </a:r>
            <a:endParaRPr lang="en-US" sz="2800" b="1" dirty="0">
              <a:solidFill>
                <a:srgbClr val="00206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66670" y="1648484"/>
            <a:ext cx="8989454" cy="1114190"/>
            <a:chOff x="141669" y="565"/>
            <a:chExt cx="5332032" cy="612079"/>
          </a:xfrm>
        </p:grpSpPr>
        <p:sp>
          <p:nvSpPr>
            <p:cNvPr id="5" name="Rounded Rectangle 4"/>
            <p:cNvSpPr/>
            <p:nvPr/>
          </p:nvSpPr>
          <p:spPr>
            <a:xfrm>
              <a:off x="141669" y="565"/>
              <a:ext cx="5332032" cy="612079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3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159596" y="18492"/>
              <a:ext cx="5296178" cy="5762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22860" rIns="34290" bIns="22860" numCol="1" spcCol="1270" anchor="ctr" anchorCtr="0">
              <a:noAutofit/>
            </a:bodyPr>
            <a:lstStyle/>
            <a:p>
              <a:pPr>
                <a:defRPr/>
              </a:pPr>
              <a:r>
                <a:rPr lang="ka-GE" i="1" dirty="0" smtClean="0">
                  <a:solidFill>
                    <a:srgbClr val="002060"/>
                  </a:solidFill>
                </a:rPr>
                <a:t>ევროპარლამენტისა </a:t>
              </a:r>
              <a:r>
                <a:rPr lang="ka-GE" i="1" dirty="0">
                  <a:solidFill>
                    <a:srgbClr val="002060"/>
                  </a:solidFill>
                </a:rPr>
                <a:t>და საბჭოს 2010 წლის 19 მაისის </a:t>
              </a:r>
              <a:r>
                <a:rPr lang="ka-GE" i="1" dirty="0" smtClean="0">
                  <a:solidFill>
                    <a:srgbClr val="002060"/>
                  </a:solidFill>
                </a:rPr>
                <a:t>დირექტივა </a:t>
              </a:r>
              <a:r>
                <a:rPr lang="ka-GE" i="1" dirty="0">
                  <a:solidFill>
                    <a:srgbClr val="002060"/>
                  </a:solidFill>
                </a:rPr>
                <a:t>2010/31/EU შენობების ენერგოეფექტურობის </a:t>
              </a:r>
              <a:r>
                <a:rPr lang="ka-GE" i="1" dirty="0" smtClean="0">
                  <a:solidFill>
                    <a:srgbClr val="002060"/>
                  </a:solidFill>
                </a:rPr>
                <a:t>შესახებ. </a:t>
              </a:r>
              <a:endParaRPr lang="ka-GE" b="1" i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861474" y="3593852"/>
            <a:ext cx="8937938" cy="1127070"/>
            <a:chOff x="141669" y="565"/>
            <a:chExt cx="5332032" cy="612079"/>
          </a:xfrm>
        </p:grpSpPr>
        <p:sp>
          <p:nvSpPr>
            <p:cNvPr id="8" name="Rounded Rectangle 7"/>
            <p:cNvSpPr/>
            <p:nvPr/>
          </p:nvSpPr>
          <p:spPr>
            <a:xfrm>
              <a:off x="141669" y="565"/>
              <a:ext cx="5332032" cy="612079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3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159596" y="18492"/>
              <a:ext cx="5296178" cy="5762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22860" rIns="34290" bIns="22860" numCol="1" spcCol="1270" anchor="ctr" anchorCtr="0">
              <a:noAutofit/>
            </a:bodyPr>
            <a:lstStyle/>
            <a:p>
              <a:pPr>
                <a:defRPr/>
              </a:pPr>
              <a:r>
                <a:rPr lang="ka-GE" i="1" dirty="0" smtClean="0">
                  <a:solidFill>
                    <a:srgbClr val="002060"/>
                  </a:solidFill>
                </a:rPr>
                <a:t>ევროპარლამენტისა </a:t>
              </a:r>
              <a:r>
                <a:rPr lang="ka-GE" i="1" dirty="0">
                  <a:solidFill>
                    <a:srgbClr val="002060"/>
                  </a:solidFill>
                </a:rPr>
                <a:t>და საბჭოს 2012 წლის 25 ოქტომბრის </a:t>
              </a:r>
              <a:r>
                <a:rPr lang="ka-GE" i="1" dirty="0" smtClean="0">
                  <a:solidFill>
                    <a:srgbClr val="002060"/>
                  </a:solidFill>
                </a:rPr>
                <a:t>დირექტივა </a:t>
              </a:r>
              <a:r>
                <a:rPr lang="ka-GE" i="1" dirty="0">
                  <a:solidFill>
                    <a:srgbClr val="002060"/>
                  </a:solidFill>
                </a:rPr>
                <a:t>2012/27/EU ენერგოეფექტურობის </a:t>
              </a:r>
              <a:r>
                <a:rPr lang="ka-GE" i="1" dirty="0" smtClean="0">
                  <a:solidFill>
                    <a:srgbClr val="002060"/>
                  </a:solidFill>
                </a:rPr>
                <a:t>შესახებ. </a:t>
              </a:r>
              <a:endParaRPr lang="en-US" b="1" i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847267" y="2782578"/>
            <a:ext cx="4893972" cy="407745"/>
            <a:chOff x="0" y="474247"/>
            <a:chExt cx="3005068" cy="407745"/>
          </a:xfrm>
        </p:grpSpPr>
        <p:sp>
          <p:nvSpPr>
            <p:cNvPr id="14" name="Rounded Rectangle 13"/>
            <p:cNvSpPr/>
            <p:nvPr/>
          </p:nvSpPr>
          <p:spPr>
            <a:xfrm>
              <a:off x="0" y="474247"/>
              <a:ext cx="3005068" cy="40774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19904" y="494151"/>
              <a:ext cx="2965260" cy="36793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>
                <a:defRPr/>
              </a:pPr>
              <a:r>
                <a:rPr lang="ka-GE" sz="1600" i="1" dirty="0" smtClean="0">
                  <a:solidFill>
                    <a:srgbClr val="002060"/>
                  </a:solidFill>
                </a:rPr>
                <a:t>იმპლემენტაციის ვადა </a:t>
              </a:r>
              <a:r>
                <a:rPr lang="en-US" sz="1600" i="1" dirty="0">
                  <a:solidFill>
                    <a:srgbClr val="002060"/>
                  </a:solidFill>
                </a:rPr>
                <a:t>30 </a:t>
              </a:r>
              <a:r>
                <a:rPr lang="ka-GE" sz="1600" i="1" dirty="0">
                  <a:solidFill>
                    <a:srgbClr val="002060"/>
                  </a:solidFill>
                </a:rPr>
                <a:t>ივნისი, 2019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298028" y="4815991"/>
            <a:ext cx="4893972" cy="407745"/>
            <a:chOff x="0" y="474247"/>
            <a:chExt cx="3005068" cy="407745"/>
          </a:xfrm>
        </p:grpSpPr>
        <p:sp>
          <p:nvSpPr>
            <p:cNvPr id="17" name="Rounded Rectangle 16"/>
            <p:cNvSpPr/>
            <p:nvPr/>
          </p:nvSpPr>
          <p:spPr>
            <a:xfrm>
              <a:off x="0" y="474247"/>
              <a:ext cx="3005068" cy="40774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18" name="Rounded Rectangle 4"/>
            <p:cNvSpPr/>
            <p:nvPr/>
          </p:nvSpPr>
          <p:spPr>
            <a:xfrm>
              <a:off x="19904" y="494151"/>
              <a:ext cx="2965260" cy="36793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>
                <a:defRPr/>
              </a:pPr>
              <a:r>
                <a:rPr lang="ka-GE" sz="1600" i="1" dirty="0" smtClean="0">
                  <a:solidFill>
                    <a:srgbClr val="002060"/>
                  </a:solidFill>
                </a:rPr>
                <a:t>იმპლემენტაციის ვადა 31 დეკემბერი, 2018</a:t>
              </a:r>
              <a:endParaRPr lang="ka-GE" sz="1600" i="1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372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46724" cy="781095"/>
          </a:xfrm>
        </p:spPr>
        <p:txBody>
          <a:bodyPr>
            <a:noAutofit/>
          </a:bodyPr>
          <a:lstStyle/>
          <a:p>
            <a:pPr algn="ctr"/>
            <a:r>
              <a:rPr lang="ka-GE" sz="2800" b="1" dirty="0">
                <a:solidFill>
                  <a:srgbClr val="002060"/>
                </a:solidFill>
              </a:rPr>
              <a:t>დირექტივა 2010/31/EU შენობების ენერგოეფექტურობის </a:t>
            </a:r>
            <a:r>
              <a:rPr lang="ka-GE" sz="2800" b="1" dirty="0" smtClean="0">
                <a:solidFill>
                  <a:srgbClr val="002060"/>
                </a:solidFill>
              </a:rPr>
              <a:t>შესახებ</a:t>
            </a:r>
            <a:r>
              <a:rPr lang="ka-GE" sz="2800" i="1" dirty="0">
                <a:solidFill>
                  <a:srgbClr val="002060"/>
                </a:solidFill>
              </a:rPr>
              <a:t/>
            </a:r>
            <a:br>
              <a:rPr lang="ka-GE" sz="2800" i="1" dirty="0">
                <a:solidFill>
                  <a:srgbClr val="002060"/>
                </a:solidFill>
              </a:rPr>
            </a:br>
            <a:endParaRPr lang="en-US" sz="2800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34189034"/>
              </p:ext>
            </p:extLst>
          </p:nvPr>
        </p:nvGraphicFramePr>
        <p:xfrm>
          <a:off x="193184" y="1429553"/>
          <a:ext cx="3696236" cy="3966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1549686"/>
              </p:ext>
            </p:extLst>
          </p:nvPr>
        </p:nvGraphicFramePr>
        <p:xfrm>
          <a:off x="4134118" y="1429553"/>
          <a:ext cx="3799268" cy="4726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0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011659"/>
              </p:ext>
            </p:extLst>
          </p:nvPr>
        </p:nvGraphicFramePr>
        <p:xfrm>
          <a:off x="8085786" y="1429555"/>
          <a:ext cx="3569596" cy="4958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392522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460" y="502275"/>
            <a:ext cx="10753858" cy="798491"/>
          </a:xfrm>
        </p:spPr>
        <p:txBody>
          <a:bodyPr>
            <a:normAutofit fontScale="90000"/>
          </a:bodyPr>
          <a:lstStyle/>
          <a:p>
            <a:pPr algn="ctr"/>
            <a:r>
              <a:rPr lang="ka-GE" sz="2700" dirty="0">
                <a:solidFill>
                  <a:srgbClr val="002060"/>
                </a:solidFill>
              </a:rPr>
              <a:t>დირექტივა 2010/31/EU შენობების ენერგოეფექტურობის </a:t>
            </a:r>
            <a:r>
              <a:rPr lang="ka-GE" sz="2700" dirty="0" smtClean="0">
                <a:solidFill>
                  <a:srgbClr val="002060"/>
                </a:solidFill>
              </a:rPr>
              <a:t>შესახებ</a:t>
            </a:r>
            <a:r>
              <a:rPr lang="en-US" sz="2700" dirty="0" smtClean="0">
                <a:solidFill>
                  <a:srgbClr val="002060"/>
                </a:solidFill>
              </a:rPr>
              <a:t/>
            </a:r>
            <a:br>
              <a:rPr lang="en-US" sz="2700" dirty="0" smtClean="0">
                <a:solidFill>
                  <a:srgbClr val="002060"/>
                </a:solidFill>
              </a:rPr>
            </a:br>
            <a:r>
              <a:rPr lang="ka-GE" sz="2700" dirty="0" smtClean="0">
                <a:solidFill>
                  <a:srgbClr val="002060"/>
                </a:solidFill>
              </a:rPr>
              <a:t/>
            </a:r>
            <a:br>
              <a:rPr lang="ka-GE" sz="2700" dirty="0" smtClean="0">
                <a:solidFill>
                  <a:srgbClr val="002060"/>
                </a:solidFill>
              </a:rPr>
            </a:br>
            <a:r>
              <a:rPr lang="ka-GE" sz="2700" dirty="0" smtClean="0">
                <a:solidFill>
                  <a:srgbClr val="002060"/>
                </a:solidFill>
              </a:rPr>
              <a:t>სტრუქტურა</a:t>
            </a:r>
            <a:r>
              <a:rPr lang="ka-GE" i="1" dirty="0">
                <a:solidFill>
                  <a:srgbClr val="002060"/>
                </a:solidFill>
              </a:rPr>
              <a:t/>
            </a:r>
            <a:br>
              <a:rPr lang="ka-GE" i="1" dirty="0">
                <a:solidFill>
                  <a:srgbClr val="002060"/>
                </a:solidFill>
              </a:rPr>
            </a:b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9541651"/>
              </p:ext>
            </p:extLst>
          </p:nvPr>
        </p:nvGraphicFramePr>
        <p:xfrm>
          <a:off x="1307740" y="1184857"/>
          <a:ext cx="9478851" cy="51901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570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702" y="306033"/>
            <a:ext cx="11058905" cy="685640"/>
          </a:xfrm>
        </p:spPr>
        <p:txBody>
          <a:bodyPr>
            <a:noAutofit/>
          </a:bodyPr>
          <a:lstStyle/>
          <a:p>
            <a:pPr algn="ctr"/>
            <a:r>
              <a:rPr lang="ka-GE" sz="2400" dirty="0">
                <a:solidFill>
                  <a:srgbClr val="002060"/>
                </a:solidFill>
              </a:rPr>
              <a:t>დირექტივა 2010/31/EU შენობების ენერგოეფექტურობის შესახებ</a:t>
            </a:r>
            <a:r>
              <a:rPr lang="ka-GE" sz="2000" i="1" dirty="0">
                <a:solidFill>
                  <a:srgbClr val="002060"/>
                </a:solidFill>
              </a:rPr>
              <a:t/>
            </a:r>
            <a:br>
              <a:rPr lang="ka-GE" sz="2000" i="1" dirty="0">
                <a:solidFill>
                  <a:srgbClr val="002060"/>
                </a:solidFill>
              </a:rPr>
            </a:br>
            <a:endParaRPr lang="en-US" sz="2000" dirty="0"/>
          </a:p>
        </p:txBody>
      </p:sp>
      <p:sp>
        <p:nvSpPr>
          <p:cNvPr id="3" name="Rounded Rectangle 2"/>
          <p:cNvSpPr/>
          <p:nvPr/>
        </p:nvSpPr>
        <p:spPr>
          <a:xfrm>
            <a:off x="5398975" y="998019"/>
            <a:ext cx="2783155" cy="139745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a-GE" b="1" dirty="0" smtClean="0"/>
              <a:t>მუხლი 4 - </a:t>
            </a:r>
            <a:r>
              <a:rPr lang="en-US" b="1" dirty="0" smtClean="0"/>
              <a:t>მინიმალური </a:t>
            </a:r>
            <a:r>
              <a:rPr lang="en-US" b="1" dirty="0"/>
              <a:t>მოთხოვნების დადგენა</a:t>
            </a:r>
            <a:r>
              <a:rPr lang="ka-GE" b="1" dirty="0"/>
              <a:t> 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4294967295"/>
          </p:nvPr>
        </p:nvSpPr>
        <p:spPr>
          <a:xfrm>
            <a:off x="4891245" y="1488864"/>
            <a:ext cx="6837362" cy="1158875"/>
          </a:xfrm>
        </p:spPr>
        <p:txBody>
          <a:bodyPr>
            <a:normAutofit/>
          </a:bodyPr>
          <a:lstStyle/>
          <a:p>
            <a:endParaRPr lang="ka-GE" sz="1800" dirty="0" smtClean="0"/>
          </a:p>
          <a:p>
            <a:pPr marL="0" indent="0">
              <a:buNone/>
            </a:pPr>
            <a:endParaRPr lang="ka-GE" sz="3600" noProof="1">
              <a:solidFill>
                <a:srgbClr val="002060"/>
              </a:solidFill>
            </a:endParaRP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84421919"/>
              </p:ext>
            </p:extLst>
          </p:nvPr>
        </p:nvGraphicFramePr>
        <p:xfrm>
          <a:off x="5525037" y="2395471"/>
          <a:ext cx="6203570" cy="4201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0924468"/>
              </p:ext>
            </p:extLst>
          </p:nvPr>
        </p:nvGraphicFramePr>
        <p:xfrm>
          <a:off x="416044" y="991674"/>
          <a:ext cx="4475201" cy="2884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Rectangle 6"/>
          <p:cNvSpPr/>
          <p:nvPr/>
        </p:nvSpPr>
        <p:spPr>
          <a:xfrm>
            <a:off x="416044" y="4103448"/>
            <a:ext cx="5315055" cy="2493181"/>
          </a:xfrm>
          <a:prstGeom prst="rect">
            <a:avLst/>
          </a:prstGeom>
        </p:spPr>
        <p:style>
          <a:lnRef idx="2">
            <a:schemeClr val="accent1"/>
          </a:lnRef>
          <a:fillRef idx="1003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600" b="1" dirty="0" smtClean="0">
                <a:solidFill>
                  <a:schemeClr val="accent5">
                    <a:lumMod val="50000"/>
                  </a:schemeClr>
                </a:solidFill>
              </a:rPr>
              <a:t>მეთოდოლოგიაში გათვალისწინებული უნდა იყოს:</a:t>
            </a:r>
          </a:p>
          <a:p>
            <a:pPr algn="ctr"/>
            <a:endParaRPr lang="ka-GE" sz="1400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a-GE" sz="1600" dirty="0" smtClean="0">
                <a:solidFill>
                  <a:srgbClr val="002060"/>
                </a:solidFill>
              </a:rPr>
              <a:t>შენობების </a:t>
            </a:r>
            <a:r>
              <a:rPr lang="ka-GE" sz="1600" dirty="0">
                <a:solidFill>
                  <a:srgbClr val="002060"/>
                </a:solidFill>
              </a:rPr>
              <a:t>თბური </a:t>
            </a:r>
            <a:r>
              <a:rPr lang="ka-GE" sz="1600" dirty="0" smtClean="0">
                <a:solidFill>
                  <a:srgbClr val="002060"/>
                </a:solidFill>
              </a:rPr>
              <a:t>მახასიათებლები (</a:t>
            </a:r>
            <a:r>
              <a:rPr lang="ka-GE" sz="1600" dirty="0">
                <a:solidFill>
                  <a:srgbClr val="002060"/>
                </a:solidFill>
              </a:rPr>
              <a:t>დათბუნება, გათბობა, გაგრილება ა.შ.)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a-GE" sz="1600" dirty="0" smtClean="0">
                <a:solidFill>
                  <a:srgbClr val="002060"/>
                </a:solidFill>
              </a:rPr>
              <a:t>გათბობის </a:t>
            </a:r>
            <a:r>
              <a:rPr lang="ka-GE" sz="1600" dirty="0">
                <a:solidFill>
                  <a:srgbClr val="002060"/>
                </a:solidFill>
              </a:rPr>
              <a:t>იზოლაცია და ცხელწყალმომარაგება,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a-GE" sz="1600" dirty="0" smtClean="0">
                <a:solidFill>
                  <a:srgbClr val="002060"/>
                </a:solidFill>
              </a:rPr>
              <a:t>კონდიცირების </a:t>
            </a:r>
            <a:r>
              <a:rPr lang="ka-GE" sz="1600" dirty="0">
                <a:solidFill>
                  <a:srgbClr val="002060"/>
                </a:solidFill>
              </a:rPr>
              <a:t>სისტემა,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a-GE" sz="1600" dirty="0" smtClean="0">
                <a:solidFill>
                  <a:srgbClr val="002060"/>
                </a:solidFill>
              </a:rPr>
              <a:t>ინტეგრირებული </a:t>
            </a:r>
            <a:r>
              <a:rPr lang="ka-GE" sz="1600" dirty="0">
                <a:solidFill>
                  <a:srgbClr val="002060"/>
                </a:solidFill>
              </a:rPr>
              <a:t>განათება,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a-GE" sz="1600" dirty="0" smtClean="0">
                <a:solidFill>
                  <a:srgbClr val="002060"/>
                </a:solidFill>
              </a:rPr>
              <a:t>კლიმატური </a:t>
            </a:r>
            <a:r>
              <a:rPr lang="ka-GE" sz="1600" dirty="0">
                <a:solidFill>
                  <a:srgbClr val="002060"/>
                </a:solidFill>
              </a:rPr>
              <a:t>პირობები და ა.შ.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1626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913" y="365126"/>
            <a:ext cx="11191741" cy="587912"/>
          </a:xfrm>
        </p:spPr>
        <p:txBody>
          <a:bodyPr>
            <a:normAutofit fontScale="90000"/>
          </a:bodyPr>
          <a:lstStyle/>
          <a:p>
            <a:pPr algn="ctr"/>
            <a:r>
              <a:rPr lang="ka-GE" sz="2400" dirty="0">
                <a:solidFill>
                  <a:srgbClr val="002060"/>
                </a:solidFill>
              </a:rPr>
              <a:t>დირექტივა 2010/31/EU შენობების ენერგოეფექტურობის შესახებ</a:t>
            </a:r>
            <a:r>
              <a:rPr lang="ka-GE" sz="2400" i="1" dirty="0">
                <a:solidFill>
                  <a:srgbClr val="002060"/>
                </a:solidFill>
              </a:rPr>
              <a:t/>
            </a:r>
            <a:br>
              <a:rPr lang="ka-GE" sz="2400" i="1" dirty="0">
                <a:solidFill>
                  <a:srgbClr val="002060"/>
                </a:solidFill>
              </a:rPr>
            </a:br>
            <a:endParaRPr lang="en-US" sz="2400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79799743"/>
              </p:ext>
            </p:extLst>
          </p:nvPr>
        </p:nvGraphicFramePr>
        <p:xfrm>
          <a:off x="7058696" y="1551900"/>
          <a:ext cx="4673958" cy="3515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entagon 5"/>
          <p:cNvSpPr/>
          <p:nvPr/>
        </p:nvSpPr>
        <p:spPr>
          <a:xfrm>
            <a:off x="459573" y="1196918"/>
            <a:ext cx="5713471" cy="709965"/>
          </a:xfrm>
          <a:prstGeom prst="homePlate">
            <a:avLst/>
          </a:prstGeom>
          <a:solidFill>
            <a:schemeClr val="bg1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 smtClean="0">
                <a:solidFill>
                  <a:schemeClr val="accent5">
                    <a:lumMod val="50000"/>
                  </a:schemeClr>
                </a:solidFill>
              </a:rPr>
              <a:t>დგინდება </a:t>
            </a:r>
            <a:r>
              <a:rPr lang="ka-GE" b="1" dirty="0" smtClean="0">
                <a:solidFill>
                  <a:schemeClr val="accent5">
                    <a:lumMod val="50000"/>
                  </a:schemeClr>
                </a:solidFill>
              </a:rPr>
              <a:t>შედარებით მეთოდოლოგიის </a:t>
            </a:r>
            <a:r>
              <a:rPr lang="ka-GE" dirty="0" smtClean="0">
                <a:solidFill>
                  <a:schemeClr val="accent5">
                    <a:lumMod val="50000"/>
                  </a:schemeClr>
                </a:solidFill>
              </a:rPr>
              <a:t>გამოყენებით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Pentagon 10"/>
          <p:cNvSpPr/>
          <p:nvPr/>
        </p:nvSpPr>
        <p:spPr>
          <a:xfrm>
            <a:off x="423311" y="2179747"/>
            <a:ext cx="5785996" cy="919218"/>
          </a:xfrm>
          <a:prstGeom prst="homePlate">
            <a:avLst/>
          </a:prstGeom>
          <a:solidFill>
            <a:schemeClr val="bg1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 smtClean="0">
                <a:solidFill>
                  <a:schemeClr val="accent5">
                    <a:lumMod val="50000"/>
                  </a:schemeClr>
                </a:solidFill>
              </a:rPr>
              <a:t>შეირჩეს სულ ცოტა 9 საბაზისო შენობა (შედის როგორც საცხოვრებელი ისე არასაცხოვრებელი შენობები)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423311" y="3486107"/>
            <a:ext cx="5713471" cy="709965"/>
          </a:xfrm>
          <a:prstGeom prst="homePlate">
            <a:avLst/>
          </a:prstGeom>
          <a:solidFill>
            <a:schemeClr val="bg1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 smtClean="0">
                <a:solidFill>
                  <a:schemeClr val="accent5">
                    <a:lumMod val="50000"/>
                  </a:schemeClr>
                </a:solidFill>
              </a:rPr>
              <a:t>განისაზღვროს ენერგოეფექტურობის ღონისძიებების პაკეტები ამ შენობებისათვის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423312" y="4439952"/>
            <a:ext cx="5713471" cy="924092"/>
          </a:xfrm>
          <a:prstGeom prst="homePlate">
            <a:avLst/>
          </a:prstGeom>
          <a:solidFill>
            <a:schemeClr val="bg1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 smtClean="0">
                <a:solidFill>
                  <a:schemeClr val="accent5">
                    <a:lumMod val="50000"/>
                  </a:schemeClr>
                </a:solidFill>
              </a:rPr>
              <a:t>შეფასდეს პირველადი და საბოლოო ენერგიის მოხმარება შერჩეულ შენობებში, დადგინეს განხორციელებული ღონისძიებების ეფექტი 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59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259" y="179623"/>
            <a:ext cx="10508087" cy="845489"/>
          </a:xfrm>
        </p:spPr>
        <p:txBody>
          <a:bodyPr>
            <a:normAutofit/>
          </a:bodyPr>
          <a:lstStyle/>
          <a:p>
            <a:pPr algn="ctr"/>
            <a:r>
              <a:rPr lang="ka-GE" sz="2400" dirty="0">
                <a:solidFill>
                  <a:srgbClr val="002060"/>
                </a:solidFill>
              </a:rPr>
              <a:t>დირექტივა 2010/31/EU შენობების ენერგოეფექტურობის შესახებ</a:t>
            </a:r>
            <a:r>
              <a:rPr lang="ka-GE" sz="2400" i="1" dirty="0">
                <a:solidFill>
                  <a:srgbClr val="002060"/>
                </a:solidFill>
              </a:rPr>
              <a:t/>
            </a:r>
            <a:br>
              <a:rPr lang="ka-GE" sz="2400" i="1" dirty="0">
                <a:solidFill>
                  <a:srgbClr val="002060"/>
                </a:solidFill>
              </a:rPr>
            </a:br>
            <a:endParaRPr lang="en-US" sz="2400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3184757"/>
              </p:ext>
            </p:extLst>
          </p:nvPr>
        </p:nvGraphicFramePr>
        <p:xfrm>
          <a:off x="437882" y="1162467"/>
          <a:ext cx="5087886" cy="5019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6922957"/>
              </p:ext>
            </p:extLst>
          </p:nvPr>
        </p:nvGraphicFramePr>
        <p:xfrm>
          <a:off x="6360318" y="1204472"/>
          <a:ext cx="4960212" cy="50804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1662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58848" cy="755337"/>
          </a:xfrm>
        </p:spPr>
        <p:txBody>
          <a:bodyPr>
            <a:noAutofit/>
          </a:bodyPr>
          <a:lstStyle/>
          <a:p>
            <a:r>
              <a:rPr lang="ka-GE" sz="2800" dirty="0">
                <a:solidFill>
                  <a:srgbClr val="002060"/>
                </a:solidFill>
              </a:rPr>
              <a:t>დირექტივა 2010/31/EU შენობების ენერგოეფექტურობის შესახებ</a:t>
            </a:r>
            <a:r>
              <a:rPr lang="ka-GE" sz="2800" i="1" dirty="0">
                <a:solidFill>
                  <a:srgbClr val="002060"/>
                </a:solidFill>
              </a:rPr>
              <a:t/>
            </a:r>
            <a:br>
              <a:rPr lang="ka-GE" sz="2800" i="1" dirty="0">
                <a:solidFill>
                  <a:srgbClr val="002060"/>
                </a:solidFill>
              </a:rPr>
            </a:br>
            <a:endParaRPr lang="en-US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838200" y="1361113"/>
            <a:ext cx="2783155" cy="139745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a-GE" b="1" i="1" dirty="0"/>
              <a:t>მუხლი 8</a:t>
            </a:r>
            <a:endParaRPr lang="en-US" dirty="0"/>
          </a:p>
          <a:p>
            <a:r>
              <a:rPr lang="ka-GE" b="1" dirty="0"/>
              <a:t>ტექნიკური სამშენებლო სისტემები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89024057"/>
              </p:ext>
            </p:extLst>
          </p:nvPr>
        </p:nvGraphicFramePr>
        <p:xfrm>
          <a:off x="4891245" y="1265811"/>
          <a:ext cx="5267458" cy="5330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177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177789" cy="871247"/>
          </a:xfrm>
        </p:spPr>
        <p:txBody>
          <a:bodyPr>
            <a:normAutofit/>
          </a:bodyPr>
          <a:lstStyle/>
          <a:p>
            <a:r>
              <a:rPr lang="ka-GE" sz="2800" dirty="0">
                <a:solidFill>
                  <a:srgbClr val="002060"/>
                </a:solidFill>
              </a:rPr>
              <a:t>დირექტივა 2010/31/EU შენობების ენერგოეფექტურობის შესახებ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68089939"/>
              </p:ext>
            </p:extLst>
          </p:nvPr>
        </p:nvGraphicFramePr>
        <p:xfrm>
          <a:off x="413198" y="1435989"/>
          <a:ext cx="3836830" cy="5170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Rounded Rectangle 4"/>
          <p:cNvSpPr/>
          <p:nvPr/>
        </p:nvSpPr>
        <p:spPr>
          <a:xfrm>
            <a:off x="5697787" y="4724613"/>
            <a:ext cx="5307699" cy="124603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290" tIns="22860" rIns="34290" bIns="2286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800" kern="1200" dirty="0"/>
          </a:p>
        </p:txBody>
      </p:sp>
      <p:sp>
        <p:nvSpPr>
          <p:cNvPr id="14" name="Content Placeholder 4"/>
          <p:cNvSpPr txBox="1">
            <a:spLocks/>
          </p:cNvSpPr>
          <p:nvPr/>
        </p:nvSpPr>
        <p:spPr>
          <a:xfrm>
            <a:off x="4509298" y="1698374"/>
            <a:ext cx="7146082" cy="44062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34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ka-GE" sz="33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a-GE" sz="1800" dirty="0" smtClean="0">
                <a:solidFill>
                  <a:srgbClr val="002060"/>
                </a:solidFill>
              </a:rPr>
              <a:t>თითქმის ნულოვანი ენერგიის მქონე შენობების განმარტების პრაქტიკაში დეტალური გამოყენება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a-GE" sz="1800" dirty="0" smtClean="0">
                <a:solidFill>
                  <a:srgbClr val="002060"/>
                </a:solidFill>
              </a:rPr>
              <a:t>ყოველ წელს კვტ./სთ/მ</a:t>
            </a:r>
            <a:r>
              <a:rPr lang="ka-GE" sz="1800" baseline="30000" dirty="0" smtClean="0">
                <a:solidFill>
                  <a:srgbClr val="002060"/>
                </a:solidFill>
              </a:rPr>
              <a:t>2</a:t>
            </a:r>
            <a:r>
              <a:rPr lang="ka-GE" sz="1800" dirty="0" smtClean="0">
                <a:solidFill>
                  <a:srgbClr val="002060"/>
                </a:solidFill>
              </a:rPr>
              <a:t>-ში გამოხატული პირველადი ენერგიის მოხმარების რიცხვითი მაჩვენებელი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a-GE" sz="1800" dirty="0" smtClean="0">
                <a:solidFill>
                  <a:srgbClr val="002060"/>
                </a:solidFill>
              </a:rPr>
              <a:t>შუალედური სამიზნე მაჩვენებლები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a-GE" sz="1800" dirty="0" smtClean="0">
                <a:solidFill>
                  <a:srgbClr val="002060"/>
                </a:solidFill>
              </a:rPr>
              <a:t>თითქმის ნულოვანი ენერგიის მქონე შენობების ხელშეწყობისთვის დამტკიცებულ პოლიტიკისა და ფინანსური ან სხვა ღონისძიებების შესახებ ინფორმაცია</a:t>
            </a:r>
          </a:p>
          <a:p>
            <a:pPr>
              <a:buFont typeface="Wingdings" panose="05000000000000000000" pitchFamily="2" charset="2"/>
              <a:buChar char="§"/>
            </a:pPr>
            <a:endParaRPr lang="ka-GE" sz="24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ka-GE" sz="32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ka-GE" sz="32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ka-GE" sz="33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ka-GE" sz="3300" b="1" dirty="0" smtClean="0">
              <a:solidFill>
                <a:srgbClr val="00206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3400" b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3400" b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914788611"/>
              </p:ext>
            </p:extLst>
          </p:nvPr>
        </p:nvGraphicFramePr>
        <p:xfrm>
          <a:off x="4584882" y="1698374"/>
          <a:ext cx="5628064" cy="619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7" name="Pentagon 16"/>
          <p:cNvSpPr/>
          <p:nvPr/>
        </p:nvSpPr>
        <p:spPr>
          <a:xfrm>
            <a:off x="4584882" y="2246715"/>
            <a:ext cx="4546239" cy="533484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2400" b="1" dirty="0" smtClean="0">
                <a:solidFill>
                  <a:schemeClr val="accent5">
                    <a:lumMod val="50000"/>
                  </a:schemeClr>
                </a:solidFill>
              </a:rPr>
              <a:t>შემუშავდეს ეროვნული გეგმა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85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9253</TotalTime>
  <Words>1120</Words>
  <Application>Microsoft Office PowerPoint</Application>
  <PresentationFormat>Widescreen</PresentationFormat>
  <Paragraphs>173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Palatino</vt:lpstr>
      <vt:lpstr>Sylfaen</vt:lpstr>
      <vt:lpstr>Times New Roman</vt:lpstr>
      <vt:lpstr>Wingdings</vt:lpstr>
      <vt:lpstr>Office Theme</vt:lpstr>
      <vt:lpstr>PowerPoint Presentation</vt:lpstr>
      <vt:lpstr>ენერგოეფექტურობა - დირექტივები</vt:lpstr>
      <vt:lpstr>დირექტივა 2010/31/EU შენობების ენერგოეფექტურობის შესახებ </vt:lpstr>
      <vt:lpstr>დირექტივა 2010/31/EU შენობების ენერგოეფექტურობის შესახებ  სტრუქტურა </vt:lpstr>
      <vt:lpstr>დირექტივა 2010/31/EU შენობების ენერგოეფექტურობის შესახებ </vt:lpstr>
      <vt:lpstr>დირექტივა 2010/31/EU შენობების ენერგოეფექტურობის შესახებ </vt:lpstr>
      <vt:lpstr>დირექტივა 2010/31/EU შენობების ენერგოეფექტურობის შესახებ </vt:lpstr>
      <vt:lpstr>დირექტივა 2010/31/EU შენობების ენერგოეფექტურობის შესახებ </vt:lpstr>
      <vt:lpstr>დირექტივა 2010/31/EU შენობების ენერგოეფექტურობის შესახებ</vt:lpstr>
      <vt:lpstr>დირექტივა 2010/31/EU შენობების ენერგოეფექტურობის შესახებ</vt:lpstr>
      <vt:lpstr>დირექტივა 2010/31/EU შენობების ენერგოეფექტურობის შესახებ</vt:lpstr>
      <vt:lpstr>დირექტივა 2010/31/EU შენობების ენერგოეფექტურობის შესახებ</vt:lpstr>
      <vt:lpstr>დირექტივა 2010/31/EU შენობების ენერგოეფექტურობის შესახებ</vt:lpstr>
      <vt:lpstr>დირექტივა 2012/27/EU ენერგოეფექტურობის შესახებ</vt:lpstr>
      <vt:lpstr>დირექტივა 2012/27/EU ენერგოეფექტურობის შესახებ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Oniani</dc:creator>
  <cp:lastModifiedBy>user</cp:lastModifiedBy>
  <cp:revision>2477</cp:revision>
  <cp:lastPrinted>2017-02-27T09:21:05Z</cp:lastPrinted>
  <dcterms:created xsi:type="dcterms:W3CDTF">2016-02-12T19:58:59Z</dcterms:created>
  <dcterms:modified xsi:type="dcterms:W3CDTF">2017-03-24T09:18:53Z</dcterms:modified>
</cp:coreProperties>
</file>