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1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8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40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3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7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6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10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5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8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7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0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22719-7209-4563-8F27-73D8AD45419F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2CCB5-4F7D-4363-99EC-4CE879386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24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განახლებადი ენერგიის როლი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მურმან მარგველაშვილი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74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განახლებადი ენერგიის მოხმარება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 smtClean="0"/>
              <a:t>სახეობები</a:t>
            </a:r>
          </a:p>
          <a:p>
            <a:pPr lvl="1"/>
            <a:r>
              <a:rPr lang="ka-GE" dirty="0" smtClean="0"/>
              <a:t>მცირე ჰიდრო</a:t>
            </a:r>
          </a:p>
          <a:p>
            <a:pPr lvl="1"/>
            <a:r>
              <a:rPr lang="ka-GE" dirty="0" smtClean="0"/>
              <a:t>ქარი (დიდი და მცირე)</a:t>
            </a:r>
          </a:p>
          <a:p>
            <a:pPr lvl="1"/>
            <a:r>
              <a:rPr lang="ka-GE" dirty="0" smtClean="0"/>
              <a:t>ბიომასა/ბიოგაზი/ბიოსაწვავი</a:t>
            </a:r>
          </a:p>
          <a:p>
            <a:pPr lvl="1"/>
            <a:r>
              <a:rPr lang="ka-GE" dirty="0" smtClean="0"/>
              <a:t>მზე</a:t>
            </a:r>
          </a:p>
          <a:p>
            <a:pPr lvl="1"/>
            <a:r>
              <a:rPr lang="ka-GE" dirty="0" smtClean="0"/>
              <a:t>გეოთერმია</a:t>
            </a:r>
          </a:p>
          <a:p>
            <a:r>
              <a:rPr lang="ka-GE" dirty="0" smtClean="0"/>
              <a:t>გამოყენება</a:t>
            </a:r>
          </a:p>
          <a:p>
            <a:pPr lvl="1"/>
            <a:r>
              <a:rPr lang="ka-GE" dirty="0" smtClean="0"/>
              <a:t>ელექტრობა</a:t>
            </a:r>
          </a:p>
          <a:p>
            <a:pPr lvl="1"/>
            <a:r>
              <a:rPr lang="ka-GE" dirty="0" smtClean="0"/>
              <a:t>გათბობა-გაგრილება</a:t>
            </a:r>
          </a:p>
          <a:p>
            <a:pPr lvl="1"/>
            <a:r>
              <a:rPr lang="ka-GE" dirty="0" smtClean="0"/>
              <a:t>ტრანსპორტი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69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მახასიათებლები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29600" cy="4525963"/>
          </a:xfrm>
        </p:spPr>
        <p:txBody>
          <a:bodyPr/>
          <a:lstStyle/>
          <a:p>
            <a:r>
              <a:rPr lang="ka-GE" dirty="0" smtClean="0"/>
              <a:t>მცირე მასშტაბის</a:t>
            </a:r>
          </a:p>
          <a:p>
            <a:r>
              <a:rPr lang="ka-GE" dirty="0" smtClean="0"/>
              <a:t>ლოკალური დანიშნულების</a:t>
            </a:r>
          </a:p>
          <a:p>
            <a:r>
              <a:rPr lang="ka-GE" dirty="0" smtClean="0"/>
              <a:t>დიდი გავრცელების</a:t>
            </a:r>
          </a:p>
          <a:p>
            <a:r>
              <a:rPr lang="ka-GE" dirty="0" smtClean="0"/>
              <a:t>მრავალი ადამიანის ერთობლივი მოქმედების შედეგი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34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ინვესტირება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7384418" cy="4536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1319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გე განვითარების მონაწილეები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ka-GE" dirty="0"/>
              <a:t>მთავრობა, ენერგეტიკის და სხვა სამინისტროები</a:t>
            </a:r>
            <a:endParaRPr lang="en-US" dirty="0"/>
          </a:p>
          <a:p>
            <a:pPr lvl="0"/>
            <a:r>
              <a:rPr lang="ka-GE" dirty="0"/>
              <a:t>საერთაშორისო დონორები</a:t>
            </a:r>
            <a:endParaRPr lang="en-US" dirty="0"/>
          </a:p>
          <a:p>
            <a:pPr lvl="0"/>
            <a:r>
              <a:rPr lang="ka-GE" dirty="0"/>
              <a:t>მომხმარებლები</a:t>
            </a:r>
            <a:endParaRPr lang="en-US" dirty="0"/>
          </a:p>
          <a:p>
            <a:pPr lvl="0"/>
            <a:r>
              <a:rPr lang="ka-GE" dirty="0"/>
              <a:t>ექსპერტები, ინჟინრები, მეცნიერები</a:t>
            </a:r>
            <a:endParaRPr lang="en-US" dirty="0"/>
          </a:p>
          <a:p>
            <a:pPr lvl="0"/>
            <a:r>
              <a:rPr lang="ka-GE" dirty="0"/>
              <a:t>საბანკო სექტორი</a:t>
            </a:r>
            <a:endParaRPr lang="en-US" dirty="0"/>
          </a:p>
          <a:p>
            <a:pPr lvl="0"/>
            <a:r>
              <a:rPr lang="ka-GE" dirty="0"/>
              <a:t>არასამთავრობოები</a:t>
            </a:r>
            <a:endParaRPr lang="en-US" dirty="0"/>
          </a:p>
          <a:p>
            <a:pPr lvl="0"/>
            <a:r>
              <a:rPr lang="ka-GE" dirty="0"/>
              <a:t>კერძო ბიზნესი</a:t>
            </a:r>
            <a:endParaRPr lang="en-US" dirty="0"/>
          </a:p>
          <a:p>
            <a:pPr lvl="0"/>
            <a:r>
              <a:rPr lang="ka-GE" dirty="0"/>
              <a:t>ადგილობრივი თემები და მუნიციპალიტეტები</a:t>
            </a:r>
            <a:endParaRPr lang="en-US" dirty="0"/>
          </a:p>
          <a:p>
            <a:pPr lvl="0"/>
            <a:r>
              <a:rPr lang="ka-GE" dirty="0"/>
              <a:t>მომსახურების </a:t>
            </a:r>
            <a:r>
              <a:rPr lang="ka-GE" dirty="0" smtClean="0"/>
              <a:t>კომპანიები</a:t>
            </a:r>
          </a:p>
          <a:p>
            <a:pPr lvl="0"/>
            <a:r>
              <a:rPr lang="ka-GE" dirty="0" smtClean="0"/>
              <a:t>სხვა.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5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609"/>
            <a:ext cx="8229600" cy="1143000"/>
          </a:xfrm>
        </p:spPr>
        <p:txBody>
          <a:bodyPr/>
          <a:lstStyle/>
          <a:p>
            <a:r>
              <a:rPr lang="ka-GE" dirty="0" smtClean="0"/>
              <a:t>გე მიზნები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ka-GE" b="1" dirty="0" smtClean="0"/>
              <a:t>ენერგეტიკული უსაფრთხოება</a:t>
            </a:r>
            <a:r>
              <a:rPr lang="ka-GE" b="1" dirty="0"/>
              <a:t> </a:t>
            </a:r>
            <a:r>
              <a:rPr lang="ka-GE" b="1" dirty="0" smtClean="0"/>
              <a:t>და ენერგომომარაგება</a:t>
            </a:r>
            <a:endParaRPr lang="en-US" dirty="0"/>
          </a:p>
          <a:p>
            <a:pPr lvl="2"/>
            <a:r>
              <a:rPr lang="ka-GE" dirty="0" smtClean="0"/>
              <a:t>ქვეყნის ენერგომომარაგების დივერსიფიცირება და დამოკიდებულების შემცირება</a:t>
            </a:r>
            <a:endParaRPr lang="en-US" dirty="0"/>
          </a:p>
          <a:p>
            <a:pPr lvl="2"/>
            <a:r>
              <a:rPr lang="ka-GE" dirty="0" smtClean="0"/>
              <a:t>მომხმარებლების ენერგეტიკული უსაფრთხოება და უზრუველყოფა </a:t>
            </a:r>
          </a:p>
          <a:p>
            <a:pPr lvl="1"/>
            <a:r>
              <a:rPr lang="ka-GE" b="1" dirty="0" smtClean="0"/>
              <a:t>ეკონომიკური მიზნები</a:t>
            </a:r>
            <a:endParaRPr lang="en-US" dirty="0"/>
          </a:p>
          <a:p>
            <a:pPr lvl="2"/>
            <a:r>
              <a:rPr lang="ka-GE" dirty="0" smtClean="0"/>
              <a:t>ბუნებრივი რესურსის ათვისება და ეკონომიკაში ჩართვა ახლანდელი და მომავალი მოქალაქეების საკეთილდღეოდ</a:t>
            </a:r>
            <a:endParaRPr lang="en-US" dirty="0"/>
          </a:p>
          <a:p>
            <a:pPr lvl="2"/>
            <a:r>
              <a:rPr lang="ka-GE" dirty="0" smtClean="0"/>
              <a:t>ენერგომომარაგების ხარჯების შემცირება კონკრეტულ ადგილებზე</a:t>
            </a:r>
          </a:p>
          <a:p>
            <a:pPr lvl="2"/>
            <a:r>
              <a:rPr lang="ka-GE" dirty="0" smtClean="0"/>
              <a:t>ეკონომიკური აქტივობა</a:t>
            </a:r>
          </a:p>
          <a:p>
            <a:pPr lvl="2"/>
            <a:r>
              <a:rPr lang="ka-GE" dirty="0" smtClean="0"/>
              <a:t>ტექნოლოგიური განვითარება</a:t>
            </a:r>
            <a:endParaRPr lang="en-US" dirty="0"/>
          </a:p>
          <a:p>
            <a:pPr lvl="2"/>
            <a:r>
              <a:rPr lang="ka-GE" dirty="0" smtClean="0"/>
              <a:t>ექსპორტის შესაძლებლობა და საერთაშორისო ფინანსირების მოზიდვა</a:t>
            </a:r>
            <a:endParaRPr lang="en-US" dirty="0"/>
          </a:p>
          <a:p>
            <a:pPr lvl="1"/>
            <a:r>
              <a:rPr lang="ka-GE" b="1" dirty="0" smtClean="0"/>
              <a:t>სოციალური მიზნები</a:t>
            </a:r>
            <a:endParaRPr lang="en-US" dirty="0"/>
          </a:p>
          <a:p>
            <a:pPr lvl="2"/>
            <a:r>
              <a:rPr lang="en-US" dirty="0"/>
              <a:t>Energy supply and comfort in remote locations can help resolve the social problems in the regions </a:t>
            </a:r>
          </a:p>
          <a:p>
            <a:pPr lvl="2"/>
            <a:r>
              <a:rPr lang="ka-GE" dirty="0" smtClean="0"/>
              <a:t>დასაქმების შესაძლებლობები</a:t>
            </a:r>
          </a:p>
          <a:p>
            <a:pPr lvl="1"/>
            <a:r>
              <a:rPr lang="ka-GE" b="1" dirty="0" smtClean="0"/>
              <a:t>გარემოსდაცვითი მიზნები </a:t>
            </a:r>
          </a:p>
          <a:p>
            <a:pPr lvl="2"/>
            <a:r>
              <a:rPr lang="ka-GE" dirty="0" smtClean="0"/>
              <a:t>ადგილობრივი გარემო</a:t>
            </a:r>
          </a:p>
          <a:p>
            <a:pPr lvl="2"/>
            <a:r>
              <a:rPr lang="ka-GE" dirty="0" smtClean="0"/>
              <a:t>კლიმატის ცვლილება</a:t>
            </a:r>
          </a:p>
          <a:p>
            <a:pPr lvl="1"/>
            <a:r>
              <a:rPr lang="ka-GE" b="1" dirty="0" smtClean="0"/>
              <a:t>პოლიტიკური მიზნები</a:t>
            </a:r>
          </a:p>
          <a:p>
            <a:pPr lvl="2"/>
            <a:r>
              <a:rPr lang="ka-GE" dirty="0" smtClean="0"/>
              <a:t>საერთაშორისო თანამეგობრობის პასუხისმეგლიანი წევრობა</a:t>
            </a:r>
          </a:p>
          <a:p>
            <a:pPr lvl="1"/>
            <a:endParaRPr lang="ka-GE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731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144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განახლებადი ენერგიის როლი</vt:lpstr>
      <vt:lpstr>განახლებადი ენერგიის მოხმარება</vt:lpstr>
      <vt:lpstr>მახასიათებლები</vt:lpstr>
      <vt:lpstr>ინვესტირება</vt:lpstr>
      <vt:lpstr>გე განვითარების მონაწილეები</vt:lpstr>
      <vt:lpstr>გე მიზნები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განახლებადი ენერგიის როლი</dc:title>
  <dc:creator>user</dc:creator>
  <cp:lastModifiedBy>user</cp:lastModifiedBy>
  <cp:revision>3</cp:revision>
  <dcterms:created xsi:type="dcterms:W3CDTF">2014-09-26T12:05:50Z</dcterms:created>
  <dcterms:modified xsi:type="dcterms:W3CDTF">2014-09-26T12:34:29Z</dcterms:modified>
</cp:coreProperties>
</file>